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8" r:id="rId3"/>
    <p:sldId id="263" r:id="rId4"/>
    <p:sldId id="259" r:id="rId5"/>
    <p:sldId id="257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13A1-000A-44C5-AA47-EA5390A55C3F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4F857D3-E9F0-48AB-99F8-74FA47560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13A1-000A-44C5-AA47-EA5390A55C3F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57D3-E9F0-48AB-99F8-74FA47560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13A1-000A-44C5-AA47-EA5390A55C3F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57D3-E9F0-48AB-99F8-74FA47560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13A1-000A-44C5-AA47-EA5390A55C3F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57D3-E9F0-48AB-99F8-74FA47560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13A1-000A-44C5-AA47-EA5390A55C3F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57D3-E9F0-48AB-99F8-74FA47560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13A1-000A-44C5-AA47-EA5390A55C3F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57D3-E9F0-48AB-99F8-74FA4756011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13A1-000A-44C5-AA47-EA5390A55C3F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57D3-E9F0-48AB-99F8-74FA4756011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13A1-000A-44C5-AA47-EA5390A55C3F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57D3-E9F0-48AB-99F8-74FA47560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13A1-000A-44C5-AA47-EA5390A55C3F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57D3-E9F0-48AB-99F8-74FA47560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13A1-000A-44C5-AA47-EA5390A55C3F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57D3-E9F0-48AB-99F8-74FA4756011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13A1-000A-44C5-AA47-EA5390A55C3F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57D3-E9F0-48AB-99F8-74FA475601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7000" smoothness="7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5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A4713A1-000A-44C5-AA47-EA5390A55C3F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4F857D3-E9F0-48AB-99F8-74FA4756011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7" y="990600"/>
            <a:ext cx="9144000" cy="282291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81000" y="3813517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to our marvelous colleagues at James Kerney Campus </a:t>
            </a:r>
          </a:p>
          <a:p>
            <a:pPr algn="r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13, 2012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869024"/>
            <a:ext cx="3901448" cy="16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1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is MercerOnline?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Responsible for all online credit courses offered by MCCC.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First online classes offered in 1997.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Called “Virtual Campus” until 2008, when name was changed to “Virtual College.”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Renamed to MercerOnline in 2012.</a:t>
            </a:r>
            <a:endParaRPr lang="en-US" dirty="0"/>
          </a:p>
        </p:txBody>
      </p:sp>
      <p:pic>
        <p:nvPicPr>
          <p:cNvPr id="1026" name="Picture 2" descr="C:\Users\hargisr\Pictures\MercerOnline\anywheredude\eiffel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3831195"/>
            <a:ext cx="4694237" cy="30268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5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Services Offered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Design, development, and support of online courses.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Orientation of new online students.  </a:t>
            </a:r>
            <a:r>
              <a:rPr lang="en-US" sz="1600" i="1" dirty="0" smtClean="0"/>
              <a:t>(In person, live online, and via interactive web presentation.)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VIC101: Intensive Training Course for Prospective Online Faculty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1600" dirty="0" smtClean="0"/>
              <a:t>(</a:t>
            </a:r>
            <a:r>
              <a:rPr lang="en-US" sz="1600" i="1" dirty="0" smtClean="0"/>
              <a:t>2-3 times annually</a:t>
            </a:r>
            <a:r>
              <a:rPr lang="en-US" sz="1600" dirty="0" smtClean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Office staffed Monday – Friday 8:00 – 5:00pm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Round the clock support for students and faculty via e-mail </a:t>
            </a:r>
            <a:br>
              <a:rPr lang="en-US" dirty="0" smtClean="0"/>
            </a:br>
            <a:r>
              <a:rPr lang="en-US" dirty="0" smtClean="0"/>
              <a:t>when college is closed </a:t>
            </a:r>
            <a:r>
              <a:rPr lang="en-US" sz="1600" i="1" dirty="0" smtClean="0"/>
              <a:t>(Evenings, weekends, hurricanes, snowstorms, winter break, etc.)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Strong Social Media presence</a:t>
            </a:r>
            <a:r>
              <a:rPr lang="en-US" sz="3200" dirty="0" smtClean="0"/>
              <a:t>. </a:t>
            </a:r>
            <a:br>
              <a:rPr lang="en-US" sz="3200" dirty="0" smtClean="0"/>
            </a:br>
            <a:r>
              <a:rPr lang="en-US" sz="1600" i="1" dirty="0" smtClean="0"/>
              <a:t>(Facebook, Twitter, YouTube)</a:t>
            </a:r>
          </a:p>
        </p:txBody>
      </p:sp>
      <p:pic>
        <p:nvPicPr>
          <p:cNvPr id="2050" name="Picture 2" descr="C:\Users\hargisr\Pictures\MercerOnline\anywheredude\awd_christmas_fami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7966"/>
            <a:ext cx="3657600" cy="27470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2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Who is MercerOnline?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136" y="1143000"/>
            <a:ext cx="8458200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Linda Scherr </a:t>
            </a:r>
            <a:r>
              <a:rPr lang="en-US" dirty="0" smtClean="0"/>
              <a:t>– </a:t>
            </a:r>
            <a:r>
              <a:rPr lang="en-US" sz="2400" dirty="0" smtClean="0"/>
              <a:t>Dean of Instructional Effectiveness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Michael Sullivan</a:t>
            </a:r>
            <a:r>
              <a:rPr lang="en-US" dirty="0" smtClean="0"/>
              <a:t> – </a:t>
            </a:r>
            <a:r>
              <a:rPr lang="en-US" sz="2400" dirty="0" smtClean="0"/>
              <a:t>Director, MercerOnline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Alexandra Salas</a:t>
            </a:r>
            <a:r>
              <a:rPr lang="en-US" dirty="0" smtClean="0"/>
              <a:t> – </a:t>
            </a:r>
            <a:r>
              <a:rPr lang="en-US" sz="2400" dirty="0" smtClean="0"/>
              <a:t>Instructional Designer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Jill Marcus</a:t>
            </a:r>
            <a:r>
              <a:rPr lang="en-US" dirty="0" smtClean="0"/>
              <a:t> - </a:t>
            </a:r>
            <a:r>
              <a:rPr lang="en-US" sz="2400" dirty="0" smtClean="0"/>
              <a:t>Coordinator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Karen Wahl</a:t>
            </a:r>
            <a:r>
              <a:rPr lang="en-US" dirty="0" smtClean="0"/>
              <a:t> – </a:t>
            </a:r>
            <a:r>
              <a:rPr lang="en-US" sz="2400" dirty="0" smtClean="0"/>
              <a:t>Analyst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Vicente Erazo</a:t>
            </a:r>
            <a:r>
              <a:rPr lang="en-US" dirty="0" smtClean="0"/>
              <a:t> – </a:t>
            </a:r>
            <a:r>
              <a:rPr lang="en-US" sz="2400" dirty="0" smtClean="0"/>
              <a:t>Administrative Specialist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Rodney Hargis</a:t>
            </a:r>
            <a:r>
              <a:rPr lang="en-US" dirty="0" smtClean="0"/>
              <a:t> – </a:t>
            </a:r>
            <a:r>
              <a:rPr lang="en-US" sz="2400" dirty="0" smtClean="0"/>
              <a:t>Analyst</a:t>
            </a:r>
          </a:p>
        </p:txBody>
      </p:sp>
      <p:pic>
        <p:nvPicPr>
          <p:cNvPr id="3074" name="Picture 2" descr="C:\Users\hargisr\Pictures\MercerOnline\anywheredude\awd_antarcti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68" y="4175125"/>
            <a:ext cx="3048000" cy="2682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0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FALL 2012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During the Fall 2012 semester, MercerOnline is running 73 unique fully online classes and over 100 total sections.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Another 200+ courses have ANGEL components which supplement their face-to-face classes.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3,607 students were enrolled in classes which used ANGEL in some form or another.</a:t>
            </a:r>
            <a:endParaRPr lang="en-US" dirty="0"/>
          </a:p>
        </p:txBody>
      </p:sp>
      <p:pic>
        <p:nvPicPr>
          <p:cNvPr id="4098" name="Picture 2" descr="C:\Users\hargisr\Pictures\MercerOnline\e_reader_f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1316">
            <a:off x="5106198" y="3124998"/>
            <a:ext cx="3529012" cy="35290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2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Recent Initiatives: </a:t>
            </a:r>
            <a:br>
              <a:rPr lang="en-US" dirty="0" smtClean="0"/>
            </a:br>
            <a:r>
              <a:rPr lang="en-US" dirty="0" smtClean="0"/>
              <a:t>Fully Online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9601200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/>
              <a:t>Associate in Arts Degree in Liberal Arts &amp; Sciences</a:t>
            </a:r>
          </a:p>
          <a:p>
            <a:pPr lvl="2">
              <a:buFont typeface="Courier New" pitchFamily="49" charset="0"/>
              <a:buChar char="o"/>
            </a:pPr>
            <a:r>
              <a:rPr lang="en-US" sz="1600" dirty="0" smtClean="0"/>
              <a:t>Liberal Arts</a:t>
            </a:r>
          </a:p>
          <a:p>
            <a:pPr lvl="2">
              <a:buFont typeface="Courier New" pitchFamily="49" charset="0"/>
              <a:buChar char="o"/>
            </a:pPr>
            <a:r>
              <a:rPr lang="en-US" sz="1600" dirty="0" smtClean="0"/>
              <a:t>Liberal Arts – Humanities Concentration</a:t>
            </a:r>
          </a:p>
          <a:p>
            <a:pPr lvl="2">
              <a:buFont typeface="Courier New" pitchFamily="49" charset="0"/>
              <a:buChar char="o"/>
            </a:pPr>
            <a:r>
              <a:rPr lang="en-US" sz="1600" dirty="0" smtClean="0"/>
              <a:t>Liberal Arts – Social Science Concentration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Associate in Science</a:t>
            </a:r>
          </a:p>
          <a:p>
            <a:pPr lvl="2">
              <a:buFont typeface="Courier New" pitchFamily="49" charset="0"/>
              <a:buChar char="o"/>
            </a:pPr>
            <a:r>
              <a:rPr lang="en-US" sz="1600" dirty="0" smtClean="0"/>
              <a:t>Criminal Justice – Corrections Option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Associate in Applied Science Degree in Business Management</a:t>
            </a:r>
          </a:p>
          <a:p>
            <a:pPr lvl="2">
              <a:buFont typeface="Courier New" pitchFamily="49" charset="0"/>
              <a:buChar char="o"/>
            </a:pPr>
            <a:r>
              <a:rPr lang="en-US" sz="1600" dirty="0" smtClean="0"/>
              <a:t>Business Studies</a:t>
            </a:r>
          </a:p>
          <a:p>
            <a:pPr lvl="2"/>
            <a:endParaRPr lang="en-US" sz="1600" dirty="0"/>
          </a:p>
        </p:txBody>
      </p:sp>
      <p:pic>
        <p:nvPicPr>
          <p:cNvPr id="5122" name="Picture 2" descr="C:\Users\hargisr\Pictures\MercerOnline\anywheredude\awd_snowm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62939"/>
            <a:ext cx="3581400" cy="239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26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Recent Initiatives: </a:t>
            </a:r>
            <a:br>
              <a:rPr lang="en-US" dirty="0" smtClean="0"/>
            </a:br>
            <a:r>
              <a:rPr lang="en-US" dirty="0" err="1" smtClean="0"/>
              <a:t>eTutoring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In Spring 2012, MercerOnline piloted an online tutoring program.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Working with the Connecticut Distance Learning Consortium, online tutoring was offered to students in select classes.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Initiative expanded in Fall 2012 to include all writing-intensive MCCC online classes.</a:t>
            </a:r>
          </a:p>
          <a:p>
            <a:endParaRPr lang="en-US" sz="2800" dirty="0"/>
          </a:p>
        </p:txBody>
      </p:sp>
      <p:pic>
        <p:nvPicPr>
          <p:cNvPr id="6146" name="Picture 2" descr="C:\Users\hargisr\Pictures\MercerOnline\anywheredude\awd_santa_cropp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2" y="4339003"/>
            <a:ext cx="2166938" cy="2451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5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Recent Initiatives: </a:t>
            </a:r>
            <a:br>
              <a:rPr lang="en-US" dirty="0" smtClean="0"/>
            </a:br>
            <a:r>
              <a:rPr lang="en-US" dirty="0" smtClean="0"/>
              <a:t>New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BIO106 (Human Anatomy): MCCC’s first fully-online lab science course.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ART125 (Topics in Contemporary Art): MCCC’s first fully-online Art course.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SPA101/102, LAT101/102 (Beginning Spanish and Latin): Fully online language courses.</a:t>
            </a:r>
            <a:endParaRPr lang="en-US" sz="2800" dirty="0"/>
          </a:p>
        </p:txBody>
      </p:sp>
      <p:pic>
        <p:nvPicPr>
          <p:cNvPr id="7170" name="Picture 2" descr="C:\Users\hargisr\Pictures\MercerOnline\anywheredude\awd_thanksgiving_reenact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8781"/>
            <a:ext cx="3276600" cy="2319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1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158</TotalTime>
  <Words>319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 Pop</vt:lpstr>
      <vt:lpstr>PowerPoint Presentation</vt:lpstr>
      <vt:lpstr>What is MercerOnline? </vt:lpstr>
      <vt:lpstr>Services Offered</vt:lpstr>
      <vt:lpstr>Who is MercerOnline?</vt:lpstr>
      <vt:lpstr>FALL 2012 at a glance</vt:lpstr>
      <vt:lpstr>Recent Initiatives:  Fully Online Programs</vt:lpstr>
      <vt:lpstr>Recent Initiatives:  eTutoring</vt:lpstr>
      <vt:lpstr>Recent Initiatives:  New Courses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Rodney Hargis</dc:creator>
  <cp:lastModifiedBy>Rodney Hargis</cp:lastModifiedBy>
  <cp:revision>14</cp:revision>
  <dcterms:created xsi:type="dcterms:W3CDTF">2012-11-13T15:09:48Z</dcterms:created>
  <dcterms:modified xsi:type="dcterms:W3CDTF">2012-11-13T17:48:40Z</dcterms:modified>
</cp:coreProperties>
</file>