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074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F8CD33A-4AB5-43B3-A128-369363419A28}" type="datetimeFigureOut">
              <a:rPr lang="en-US" smtClean="0"/>
              <a:t>9/11/2011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303708-9CFF-4119-A5D1-56505669D9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10209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303708-9CFF-4119-A5D1-56505669D9DE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80659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A817F-A366-46B0-99DA-42D30442DD7C}" type="datetimeFigureOut">
              <a:rPr lang="en-US" smtClean="0"/>
              <a:t>9/11/2011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BD63B-B4B7-419D-9AB1-07BE4939A132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A817F-A366-46B0-99DA-42D30442DD7C}" type="datetimeFigureOut">
              <a:rPr lang="en-US" smtClean="0"/>
              <a:t>9/11/2011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BD63B-B4B7-419D-9AB1-07BE4939A13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A817F-A366-46B0-99DA-42D30442DD7C}" type="datetimeFigureOut">
              <a:rPr lang="en-US" smtClean="0"/>
              <a:t>9/11/2011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BD63B-B4B7-419D-9AB1-07BE4939A13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A817F-A366-46B0-99DA-42D30442DD7C}" type="datetimeFigureOut">
              <a:rPr lang="en-US" smtClean="0"/>
              <a:t>9/11/2011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BD63B-B4B7-419D-9AB1-07BE4939A13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A817F-A366-46B0-99DA-42D30442DD7C}" type="datetimeFigureOut">
              <a:rPr lang="en-US" smtClean="0"/>
              <a:t>9/11/2011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BD63B-B4B7-419D-9AB1-07BE4939A132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A817F-A366-46B0-99DA-42D30442DD7C}" type="datetimeFigureOut">
              <a:rPr lang="en-US" smtClean="0"/>
              <a:t>9/11/2011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BD63B-B4B7-419D-9AB1-07BE4939A13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A817F-A366-46B0-99DA-42D30442DD7C}" type="datetimeFigureOut">
              <a:rPr lang="en-US" smtClean="0"/>
              <a:t>9/11/2011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BD63B-B4B7-419D-9AB1-07BE4939A13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A817F-A366-46B0-99DA-42D30442DD7C}" type="datetimeFigureOut">
              <a:rPr lang="en-US" smtClean="0"/>
              <a:t>9/11/2011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BD63B-B4B7-419D-9AB1-07BE4939A13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A817F-A366-46B0-99DA-42D30442DD7C}" type="datetimeFigureOut">
              <a:rPr lang="en-US" smtClean="0"/>
              <a:t>9/11/2011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BD63B-B4B7-419D-9AB1-07BE4939A13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A817F-A366-46B0-99DA-42D30442DD7C}" type="datetimeFigureOut">
              <a:rPr lang="en-US" smtClean="0"/>
              <a:t>9/11/2011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BD63B-B4B7-419D-9AB1-07BE4939A13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A817F-A366-46B0-99DA-42D30442DD7C}" type="datetimeFigureOut">
              <a:rPr lang="en-US" smtClean="0"/>
              <a:t>9/11/2011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038BD63B-B4B7-419D-9AB1-07BE4939A132}" type="slidenum">
              <a:rPr lang="en-US" smtClean="0"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84CA817F-A366-46B0-99DA-42D30442DD7C}" type="datetimeFigureOut">
              <a:rPr lang="en-US" smtClean="0"/>
              <a:t>9/11/2011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038BD63B-B4B7-419D-9AB1-07BE4939A132}" type="slidenum">
              <a:rPr lang="en-US" smtClean="0"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teachertube.com/" TargetMode="External"/><Relationship Id="rId2" Type="http://schemas.openxmlformats.org/officeDocument/2006/relationships/hyperlink" Target="http://www.youtube.com/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jpeg"/><Relationship Id="rId4" Type="http://schemas.openxmlformats.org/officeDocument/2006/relationships/hyperlink" Target="http://www.intelecomonline.net/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b="1" dirty="0" err="1" smtClean="0"/>
              <a:t>SoftChalk</a:t>
            </a:r>
            <a:r>
              <a:rPr lang="en-US" b="1" dirty="0" smtClean="0"/>
              <a:t> Brown Bag </a:t>
            </a: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>Sessions</a:t>
            </a:r>
            <a:endParaRPr lang="en-US" b="1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533400" y="2209799"/>
            <a:ext cx="8229600" cy="3957175"/>
          </a:xfrm>
        </p:spPr>
        <p:txBody>
          <a:bodyPr/>
          <a:lstStyle/>
          <a:p>
            <a:r>
              <a:rPr lang="en-US" i="1" dirty="0" smtClean="0"/>
              <a:t>Welcome</a:t>
            </a:r>
            <a:r>
              <a:rPr lang="en-US" dirty="0" smtClean="0"/>
              <a:t> </a:t>
            </a:r>
            <a:r>
              <a:rPr lang="en-US" i="1" dirty="0" smtClean="0"/>
              <a:t>to the </a:t>
            </a:r>
            <a:r>
              <a:rPr lang="en-US" dirty="0" smtClean="0"/>
              <a:t>“Make </a:t>
            </a:r>
            <a:r>
              <a:rPr lang="en-US" dirty="0"/>
              <a:t>Your </a:t>
            </a:r>
            <a:r>
              <a:rPr lang="en-US" dirty="0" err="1"/>
              <a:t>SoftChalk</a:t>
            </a:r>
            <a:r>
              <a:rPr lang="en-US" dirty="0"/>
              <a:t> </a:t>
            </a:r>
            <a:r>
              <a:rPr lang="en-US" dirty="0" smtClean="0"/>
              <a:t>Shine” </a:t>
            </a:r>
            <a:endParaRPr lang="en-US" dirty="0"/>
          </a:p>
          <a:p>
            <a:r>
              <a:rPr lang="en-US" dirty="0" smtClean="0"/>
              <a:t> Objective(s):                                    </a:t>
            </a:r>
            <a:endParaRPr lang="en-US" dirty="0"/>
          </a:p>
          <a:p>
            <a:pPr lvl="1"/>
            <a:r>
              <a:rPr lang="en-US" dirty="0" smtClean="0"/>
              <a:t>Introduce </a:t>
            </a:r>
            <a:r>
              <a:rPr lang="en-US" dirty="0" err="1" smtClean="0"/>
              <a:t>SoftChalk</a:t>
            </a:r>
            <a:r>
              <a:rPr lang="en-US" dirty="0" smtClean="0"/>
              <a:t> </a:t>
            </a:r>
          </a:p>
          <a:p>
            <a:pPr lvl="1"/>
            <a:r>
              <a:rPr lang="en-US" dirty="0"/>
              <a:t>Demonstrate </a:t>
            </a:r>
            <a:r>
              <a:rPr lang="en-US" dirty="0" err="1"/>
              <a:t>SoftChalk</a:t>
            </a:r>
            <a:r>
              <a:rPr lang="en-US" dirty="0"/>
              <a:t> features which can add value to your presentation</a:t>
            </a:r>
          </a:p>
          <a:p>
            <a:pPr lvl="1"/>
            <a:endParaRPr lang="en-US" dirty="0" smtClean="0"/>
          </a:p>
          <a:p>
            <a:pPr lvl="1"/>
            <a:endParaRPr lang="en-US" dirty="0"/>
          </a:p>
          <a:p>
            <a:pPr lvl="1"/>
            <a:endParaRPr lang="en-US" dirty="0" smtClean="0"/>
          </a:p>
          <a:p>
            <a:pPr lvl="1"/>
            <a:endParaRPr lang="en-US" dirty="0"/>
          </a:p>
          <a:p>
            <a:pPr lvl="1"/>
            <a:endParaRPr lang="en-US" dirty="0" smtClean="0"/>
          </a:p>
          <a:p>
            <a:pPr lvl="1"/>
            <a:endParaRPr lang="en-US" dirty="0"/>
          </a:p>
          <a:p>
            <a:pPr lvl="1"/>
            <a:endParaRPr lang="en-US" dirty="0" smtClean="0"/>
          </a:p>
          <a:p>
            <a:pPr marL="393192" lvl="1" indent="0">
              <a:buNone/>
            </a:pPr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48946" y="2014075"/>
            <a:ext cx="990600" cy="9906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800" y="762000"/>
            <a:ext cx="844296" cy="12466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70384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err="1" smtClean="0"/>
              <a:t>SoftChalk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i="1" dirty="0" smtClean="0"/>
              <a:t>What is </a:t>
            </a:r>
            <a:r>
              <a:rPr lang="en-US" b="1" i="1" dirty="0" err="1" smtClean="0"/>
              <a:t>SoftChalk</a:t>
            </a:r>
            <a:r>
              <a:rPr lang="en-US" b="1" i="1" dirty="0" smtClean="0"/>
              <a:t>?</a:t>
            </a:r>
            <a:r>
              <a:rPr lang="en-US" i="1" dirty="0" smtClean="0"/>
              <a:t>  </a:t>
            </a:r>
          </a:p>
          <a:p>
            <a:pPr lvl="1"/>
            <a:r>
              <a:rPr lang="en-US" dirty="0" smtClean="0"/>
              <a:t>It is Content Authoring Software</a:t>
            </a:r>
          </a:p>
          <a:p>
            <a:r>
              <a:rPr lang="en-US" b="1" i="1" dirty="0" smtClean="0"/>
              <a:t>Why </a:t>
            </a:r>
            <a:r>
              <a:rPr lang="en-US" b="1" i="1" dirty="0" smtClean="0"/>
              <a:t>use </a:t>
            </a:r>
            <a:r>
              <a:rPr lang="en-US" b="1" i="1" dirty="0" err="1" smtClean="0"/>
              <a:t>SoftChalk</a:t>
            </a:r>
            <a:r>
              <a:rPr lang="en-US" b="1" i="1" dirty="0" smtClean="0"/>
              <a:t> for your Presentations?</a:t>
            </a:r>
          </a:p>
          <a:p>
            <a:pPr lvl="1"/>
            <a:r>
              <a:rPr lang="en-US" dirty="0" smtClean="0"/>
              <a:t>Allows for the chunking of content</a:t>
            </a:r>
          </a:p>
          <a:p>
            <a:pPr lvl="1"/>
            <a:r>
              <a:rPr lang="en-US" dirty="0" smtClean="0"/>
              <a:t>Activities can be added (Quizzes, Crosswords, Drag and Drop, etc.)</a:t>
            </a:r>
          </a:p>
          <a:p>
            <a:pPr lvl="1"/>
            <a:r>
              <a:rPr lang="en-US" dirty="0" smtClean="0"/>
              <a:t>Links to </a:t>
            </a:r>
            <a:r>
              <a:rPr lang="en-US" dirty="0" smtClean="0"/>
              <a:t>resources/Multimedia </a:t>
            </a:r>
            <a:r>
              <a:rPr lang="en-US" dirty="0" smtClean="0"/>
              <a:t>can easily be included into your Presentation</a:t>
            </a:r>
          </a:p>
          <a:p>
            <a:pPr lvl="1"/>
            <a:endParaRPr lang="en-US" dirty="0" smtClean="0"/>
          </a:p>
          <a:p>
            <a:pPr lvl="2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05600" y="838200"/>
            <a:ext cx="2362200" cy="7638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32616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/>
              <a:t/>
            </a:r>
            <a:br>
              <a:rPr lang="en-US" b="1" dirty="0"/>
            </a:br>
            <a:r>
              <a:rPr lang="en-US" b="1" dirty="0" smtClean="0"/>
              <a:t>Adding </a:t>
            </a:r>
            <a:r>
              <a:rPr lang="en-US" b="1" dirty="0" smtClean="0"/>
              <a:t>Multimedia to </a:t>
            </a:r>
            <a:r>
              <a:rPr lang="en-US" b="1" dirty="0" err="1" smtClean="0"/>
              <a:t>SoftChalk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en-US" dirty="0" smtClean="0"/>
              <a:t>Multimedia </a:t>
            </a:r>
            <a:r>
              <a:rPr lang="en-US" dirty="0" smtClean="0"/>
              <a:t>allows you to enhance your Presentation without “reinventing the wheel</a:t>
            </a:r>
            <a:r>
              <a:rPr lang="en-US" dirty="0" smtClean="0"/>
              <a:t>”    </a:t>
            </a:r>
          </a:p>
          <a:p>
            <a:pPr lvl="1"/>
            <a:r>
              <a:rPr lang="en-US" dirty="0" smtClean="0"/>
              <a:t>Use existing Sources</a:t>
            </a:r>
            <a:r>
              <a:rPr lang="en-US" dirty="0" smtClean="0"/>
              <a:t>:</a:t>
            </a:r>
          </a:p>
          <a:p>
            <a:pPr lvl="2"/>
            <a:r>
              <a:rPr lang="en-US" sz="2400" dirty="0" smtClean="0"/>
              <a:t>YouTube:  </a:t>
            </a:r>
            <a:r>
              <a:rPr lang="en-US" sz="2400" i="1" dirty="0" smtClean="0">
                <a:solidFill>
                  <a:schemeClr val="accent1"/>
                </a:solidFill>
                <a:hlinkClick r:id="rId2"/>
              </a:rPr>
              <a:t>www.</a:t>
            </a:r>
            <a:r>
              <a:rPr lang="en-US" sz="2400" b="1" i="1" dirty="0" smtClean="0">
                <a:solidFill>
                  <a:schemeClr val="accent1"/>
                </a:solidFill>
                <a:hlinkClick r:id="rId2"/>
              </a:rPr>
              <a:t>youtube</a:t>
            </a:r>
            <a:r>
              <a:rPr lang="en-US" sz="2400" i="1" dirty="0" smtClean="0">
                <a:solidFill>
                  <a:schemeClr val="accent1"/>
                </a:solidFill>
                <a:hlinkClick r:id="rId2"/>
              </a:rPr>
              <a:t>.com</a:t>
            </a:r>
            <a:endParaRPr lang="en-US" sz="2400" i="1" dirty="0" smtClean="0">
              <a:solidFill>
                <a:schemeClr val="accent1"/>
              </a:solidFill>
            </a:endParaRPr>
          </a:p>
          <a:p>
            <a:pPr lvl="2"/>
            <a:r>
              <a:rPr lang="en-US" sz="2400" dirty="0" err="1" smtClean="0"/>
              <a:t>TeacherTube</a:t>
            </a:r>
            <a:r>
              <a:rPr lang="en-US" sz="2400" dirty="0"/>
              <a:t>: </a:t>
            </a:r>
            <a:r>
              <a:rPr lang="en-US" sz="2400" i="1" dirty="0" smtClean="0">
                <a:hlinkClick r:id="rId3"/>
              </a:rPr>
              <a:t>www.</a:t>
            </a:r>
            <a:r>
              <a:rPr lang="en-US" sz="2400" b="1" i="1" dirty="0" smtClean="0">
                <a:hlinkClick r:id="rId3"/>
              </a:rPr>
              <a:t>teachertube</a:t>
            </a:r>
            <a:r>
              <a:rPr lang="en-US" sz="2400" i="1" dirty="0" smtClean="0">
                <a:hlinkClick r:id="rId3"/>
              </a:rPr>
              <a:t>.com</a:t>
            </a:r>
            <a:endParaRPr lang="en-US" sz="2400" i="1" dirty="0" smtClean="0"/>
          </a:p>
          <a:p>
            <a:pPr lvl="2"/>
            <a:r>
              <a:rPr lang="en-US" dirty="0" err="1" smtClean="0"/>
              <a:t>Intelecom</a:t>
            </a:r>
            <a:r>
              <a:rPr lang="en-US" dirty="0" smtClean="0"/>
              <a:t>:  </a:t>
            </a:r>
            <a:r>
              <a:rPr lang="en-US" dirty="0" smtClean="0">
                <a:solidFill>
                  <a:srgbClr val="000000"/>
                </a:solidFill>
                <a:hlinkClick r:id="rId4"/>
              </a:rPr>
              <a:t>www.intelecomonline.net</a:t>
            </a:r>
            <a:endParaRPr lang="en-US" dirty="0" smtClean="0">
              <a:solidFill>
                <a:srgbClr val="000000"/>
              </a:solidFill>
            </a:endParaRPr>
          </a:p>
          <a:p>
            <a:pPr lvl="4"/>
            <a:r>
              <a:rPr lang="en-US" sz="2400" dirty="0" smtClean="0"/>
              <a:t>Site </a:t>
            </a:r>
            <a:r>
              <a:rPr lang="en-US" sz="2400" dirty="0" smtClean="0"/>
              <a:t>license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02680" y="2514600"/>
            <a:ext cx="1478280" cy="11247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62095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/>
              <a:t>Resources for Today’s Demos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Video Instructions</a:t>
            </a:r>
          </a:p>
          <a:p>
            <a:r>
              <a:rPr lang="en-US" dirty="0" smtClean="0"/>
              <a:t>Printable Step by Step Instructions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88858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199</TotalTime>
  <Words>115</Words>
  <Application>Microsoft Office PowerPoint</Application>
  <PresentationFormat>On-screen Show (4:3)</PresentationFormat>
  <Paragraphs>31</Paragraphs>
  <Slides>4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Flow</vt:lpstr>
      <vt:lpstr>SoftChalk Brown Bag  Sessions</vt:lpstr>
      <vt:lpstr>SoftChalk</vt:lpstr>
      <vt:lpstr>  Adding Multimedia to SoftChalk</vt:lpstr>
      <vt:lpstr>Resources for Today’s Demos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Karen Wahl</dc:creator>
  <cp:lastModifiedBy>Karen Wahl</cp:lastModifiedBy>
  <cp:revision>15</cp:revision>
  <dcterms:created xsi:type="dcterms:W3CDTF">2011-09-09T19:52:08Z</dcterms:created>
  <dcterms:modified xsi:type="dcterms:W3CDTF">2011-09-11T19:33:21Z</dcterms:modified>
</cp:coreProperties>
</file>