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384" r:id="rId2"/>
    <p:sldId id="396" r:id="rId3"/>
    <p:sldId id="389" r:id="rId4"/>
    <p:sldId id="390" r:id="rId5"/>
    <p:sldId id="391" r:id="rId6"/>
    <p:sldId id="392" r:id="rId7"/>
    <p:sldId id="393" r:id="rId8"/>
    <p:sldId id="394" r:id="rId9"/>
    <p:sldId id="395" r:id="rId10"/>
    <p:sldId id="397" r:id="rId11"/>
    <p:sldId id="383" r:id="rId12"/>
    <p:sldId id="398" r:id="rId13"/>
    <p:sldId id="401" r:id="rId14"/>
    <p:sldId id="402" r:id="rId15"/>
  </p:sldIdLst>
  <p:sldSz cx="9144000" cy="6858000" type="screen4x3"/>
  <p:notesSz cx="7315200" cy="96012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790E"/>
    <a:srgbClr val="E68F10"/>
    <a:srgbClr val="F0A22E"/>
    <a:srgbClr val="F2AF4C"/>
    <a:srgbClr val="F5C277"/>
    <a:srgbClr val="F8D29A"/>
    <a:srgbClr val="F4BB66"/>
    <a:srgbClr val="336600"/>
    <a:srgbClr val="653F07"/>
    <a:srgbClr val="0048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04" autoAdjust="0"/>
    <p:restoredTop sz="94587" autoAdjust="0"/>
  </p:normalViewPr>
  <p:slideViewPr>
    <p:cSldViewPr>
      <p:cViewPr varScale="1">
        <p:scale>
          <a:sx n="100" d="100"/>
          <a:sy n="100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764" y="-9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1: Proposal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2: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Alignment </a:t>
          </a:r>
          <a:endParaRPr lang="en-US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3: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Course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Structure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4: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Model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Module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5: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Develop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Course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6: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Peer Review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BDF14973-B970-43EA-90B0-7880BD68AC3A}" type="presOf" srcId="{09BFA146-BBDB-4BF7-A7EF-9114AE6B3048}" destId="{DEBADB69-1B57-4D75-9107-ECA4E10C39BF}" srcOrd="0" destOrd="0" presId="urn:microsoft.com/office/officeart/2005/8/layout/hProcess9"/>
    <dgm:cxn modelId="{B79527EF-CC45-4021-8283-D56A4874CB26}" type="presOf" srcId="{702B1E75-0CC7-4697-B77B-5A18A6EFA841}" destId="{9A4607C0-78BA-42A3-AA8D-21628336D486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43C98353-250E-4B3E-BEBF-DEEDF3A78793}" type="presOf" srcId="{3F077997-FE0B-4C39-9C67-05AA501D6F4D}" destId="{33040B98-5F72-476D-99A0-853E1F59DCEC}" srcOrd="0" destOrd="0" presId="urn:microsoft.com/office/officeart/2005/8/layout/hProcess9"/>
    <dgm:cxn modelId="{540D3DA7-7891-472F-AE0D-7FAA302BE5A4}" type="presOf" srcId="{97F00078-D568-4FE9-A6B6-620860FD5D81}" destId="{2A3CB0C1-1848-4F0E-AAC7-00F943586156}" srcOrd="0" destOrd="0" presId="urn:microsoft.com/office/officeart/2005/8/layout/hProcess9"/>
    <dgm:cxn modelId="{18B290EF-4CF2-4D25-8EC0-BBFF73C1B747}" type="presOf" srcId="{592A9136-125B-4D86-80FA-852A1D7EA26C}" destId="{4307C474-E7C6-4459-BB0D-F5A575417429}" srcOrd="0" destOrd="0" presId="urn:microsoft.com/office/officeart/2005/8/layout/hProcess9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7338BF78-1FD4-4619-9E03-CF1478F25BD6}" type="presOf" srcId="{82FF5D6F-CA86-4CD7-A216-624836B2BAEF}" destId="{EFAE1C4F-1CD9-4E27-8CBB-B1CAE848CDEC}" srcOrd="0" destOrd="0" presId="urn:microsoft.com/office/officeart/2005/8/layout/hProcess9"/>
    <dgm:cxn modelId="{BA6021D5-C559-479E-A702-2E4B552E69B9}" type="presOf" srcId="{2953CB48-5BA9-432A-9BF1-B0AD2CA12228}" destId="{F449753D-5CD2-4112-8AD5-D8688388816B}" srcOrd="0" destOrd="0" presId="urn:microsoft.com/office/officeart/2005/8/layout/hProcess9"/>
    <dgm:cxn modelId="{B7C23D23-0CC3-41D5-A714-06A652FD2389}" type="presParOf" srcId="{F449753D-5CD2-4112-8AD5-D8688388816B}" destId="{68F01FD4-AE51-4913-8095-4932261E5A10}" srcOrd="0" destOrd="0" presId="urn:microsoft.com/office/officeart/2005/8/layout/hProcess9"/>
    <dgm:cxn modelId="{92EBA425-9375-482B-AE1B-156E84C89DFE}" type="presParOf" srcId="{F449753D-5CD2-4112-8AD5-D8688388816B}" destId="{11F6C979-28BC-44B7-B722-889B738CA96B}" srcOrd="1" destOrd="0" presId="urn:microsoft.com/office/officeart/2005/8/layout/hProcess9"/>
    <dgm:cxn modelId="{0BA84D43-5D78-4233-8A42-053DFCE599AE}" type="presParOf" srcId="{11F6C979-28BC-44B7-B722-889B738CA96B}" destId="{9A4607C0-78BA-42A3-AA8D-21628336D486}" srcOrd="0" destOrd="0" presId="urn:microsoft.com/office/officeart/2005/8/layout/hProcess9"/>
    <dgm:cxn modelId="{34BEF84F-438F-4474-A669-8867AB5C47BE}" type="presParOf" srcId="{11F6C979-28BC-44B7-B722-889B738CA96B}" destId="{F27B5114-9ADA-48A3-BAAA-464A712A3D88}" srcOrd="1" destOrd="0" presId="urn:microsoft.com/office/officeart/2005/8/layout/hProcess9"/>
    <dgm:cxn modelId="{5A2E079C-07E7-4B0F-BEFD-68C982EABAA7}" type="presParOf" srcId="{11F6C979-28BC-44B7-B722-889B738CA96B}" destId="{33040B98-5F72-476D-99A0-853E1F59DCEC}" srcOrd="2" destOrd="0" presId="urn:microsoft.com/office/officeart/2005/8/layout/hProcess9"/>
    <dgm:cxn modelId="{2945010B-862E-4014-985B-C5F610A8BC9A}" type="presParOf" srcId="{11F6C979-28BC-44B7-B722-889B738CA96B}" destId="{606EDE9B-ADAA-403E-9E1F-13504FCD30BF}" srcOrd="3" destOrd="0" presId="urn:microsoft.com/office/officeart/2005/8/layout/hProcess9"/>
    <dgm:cxn modelId="{F10B0F58-3188-47BA-97ED-1C4C75D31359}" type="presParOf" srcId="{11F6C979-28BC-44B7-B722-889B738CA96B}" destId="{EFAE1C4F-1CD9-4E27-8CBB-B1CAE848CDEC}" srcOrd="4" destOrd="0" presId="urn:microsoft.com/office/officeart/2005/8/layout/hProcess9"/>
    <dgm:cxn modelId="{D76E129A-A6FD-42A6-8399-14E36C0244A1}" type="presParOf" srcId="{11F6C979-28BC-44B7-B722-889B738CA96B}" destId="{C0A8BC16-08BC-4699-8508-5C3953DA984E}" srcOrd="5" destOrd="0" presId="urn:microsoft.com/office/officeart/2005/8/layout/hProcess9"/>
    <dgm:cxn modelId="{9B7A856B-89B3-4541-B515-ECF3475B043D}" type="presParOf" srcId="{11F6C979-28BC-44B7-B722-889B738CA96B}" destId="{2A3CB0C1-1848-4F0E-AAC7-00F943586156}" srcOrd="6" destOrd="0" presId="urn:microsoft.com/office/officeart/2005/8/layout/hProcess9"/>
    <dgm:cxn modelId="{0F4F5E34-77F8-4063-997C-BA7C8D3BC049}" type="presParOf" srcId="{11F6C979-28BC-44B7-B722-889B738CA96B}" destId="{748B332B-B7DD-4129-A929-75CAAEC98DE9}" srcOrd="7" destOrd="0" presId="urn:microsoft.com/office/officeart/2005/8/layout/hProcess9"/>
    <dgm:cxn modelId="{288B59ED-A094-4B08-AC13-BE607AD8921B}" type="presParOf" srcId="{11F6C979-28BC-44B7-B722-889B738CA96B}" destId="{DEBADB69-1B57-4D75-9107-ECA4E10C39BF}" srcOrd="8" destOrd="0" presId="urn:microsoft.com/office/officeart/2005/8/layout/hProcess9"/>
    <dgm:cxn modelId="{DC05601D-1FA3-4463-84E6-0DFF4F21017B}" type="presParOf" srcId="{11F6C979-28BC-44B7-B722-889B738CA96B}" destId="{F4AFCB05-AB61-4B5A-BD39-AB805746D80C}" srcOrd="9" destOrd="0" presId="urn:microsoft.com/office/officeart/2005/8/layout/hProcess9"/>
    <dgm:cxn modelId="{9D8AA07A-E556-4A47-AE3D-CDF14A2F5894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02B1E75-0CC7-4697-B77B-5A18A6EFA841}">
      <dgm:prSet phldrT="[Text]" custT="1"/>
      <dgm:spPr>
        <a:solidFill>
          <a:srgbClr val="F8D29A"/>
        </a:solidFill>
      </dgm:spPr>
      <dgm:t>
        <a:bodyPr/>
        <a:lstStyle/>
        <a:p>
          <a:r>
            <a:rPr lang="en-US" sz="2800" b="0" dirty="0" smtClean="0">
              <a:solidFill>
                <a:schemeClr val="tx2"/>
              </a:solidFill>
            </a:rPr>
            <a:t>Stage 1:</a:t>
          </a:r>
        </a:p>
        <a:p>
          <a:r>
            <a:rPr lang="en-US" sz="2800" b="0" dirty="0" smtClean="0">
              <a:solidFill>
                <a:schemeClr val="tx2"/>
              </a:solidFill>
            </a:rPr>
            <a:t>Complete the Online Course Proposal</a:t>
          </a:r>
          <a:endParaRPr lang="en-US" sz="2800" b="0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/>
            <a:t>Stage</a:t>
          </a:r>
          <a:br>
            <a:rPr lang="en-US" dirty="0" smtClean="0"/>
          </a:br>
          <a:r>
            <a:rPr lang="en-US" dirty="0" smtClean="0"/>
            <a:t>2 </a:t>
          </a:r>
          <a:endParaRPr lang="en-US" dirty="0"/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/>
            <a:t>Stage</a:t>
          </a:r>
          <a:br>
            <a:rPr lang="en-US" dirty="0" smtClean="0"/>
          </a:br>
          <a:r>
            <a:rPr lang="en-US" dirty="0" smtClean="0"/>
            <a:t>3</a:t>
          </a:r>
          <a:endParaRPr lang="en-US" dirty="0"/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/>
            <a:t>Stage</a:t>
          </a:r>
          <a:br>
            <a:rPr lang="en-US" dirty="0" smtClean="0"/>
          </a:br>
          <a:r>
            <a:rPr lang="en-US" dirty="0" smtClean="0"/>
            <a:t>4</a:t>
          </a:r>
          <a:endParaRPr lang="en-US" dirty="0"/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/>
            <a:t>Stage</a:t>
          </a:r>
          <a:br>
            <a:rPr lang="en-US" dirty="0" smtClean="0"/>
          </a:br>
          <a:r>
            <a:rPr lang="en-US" dirty="0" smtClean="0"/>
            <a:t>5</a:t>
          </a:r>
          <a:endParaRPr lang="en-US" dirty="0"/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/>
            <a:t>Stage</a:t>
          </a:r>
          <a:br>
            <a:rPr lang="en-US" dirty="0" smtClean="0"/>
          </a:br>
          <a:r>
            <a:rPr lang="en-US" dirty="0" smtClean="0"/>
            <a:t>6</a:t>
          </a:r>
          <a:endParaRPr lang="en-US" dirty="0"/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</dgm:pt>
    <dgm:pt modelId="{68F01FD4-AE51-4913-8095-4932261E5A10}" type="pres">
      <dgm:prSet presAssocID="{2953CB48-5BA9-432A-9BF1-B0AD2CA12228}" presName="arrow" presStyleLbl="bgShp" presStyleIdx="0" presStyleCnt="1" custLinFactNeighborY="-62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 custScaleX="423198" custScaleY="1785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A857CC-1502-4DA2-840F-37ABC37FDB57}" type="presOf" srcId="{2953CB48-5BA9-432A-9BF1-B0AD2CA12228}" destId="{F449753D-5CD2-4112-8AD5-D8688388816B}" srcOrd="0" destOrd="0" presId="urn:microsoft.com/office/officeart/2005/8/layout/hProcess9"/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814A77D5-3040-4181-A8EE-D1553FA1EBFB}" type="presOf" srcId="{97F00078-D568-4FE9-A6B6-620860FD5D81}" destId="{2A3CB0C1-1848-4F0E-AAC7-00F943586156}" srcOrd="0" destOrd="0" presId="urn:microsoft.com/office/officeart/2005/8/layout/hProcess9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F99721F6-DE12-48E1-B7B5-7F84FE9617ED}" type="presOf" srcId="{82FF5D6F-CA86-4CD7-A216-624836B2BAEF}" destId="{EFAE1C4F-1CD9-4E27-8CBB-B1CAE848CDEC}" srcOrd="0" destOrd="0" presId="urn:microsoft.com/office/officeart/2005/8/layout/hProcess9"/>
    <dgm:cxn modelId="{29BD5A3C-F216-446B-8B0F-F69BDE31DE3E}" type="presOf" srcId="{09BFA146-BBDB-4BF7-A7EF-9114AE6B3048}" destId="{DEBADB69-1B57-4D75-9107-ECA4E10C39BF}" srcOrd="0" destOrd="0" presId="urn:microsoft.com/office/officeart/2005/8/layout/hProcess9"/>
    <dgm:cxn modelId="{70DCC8CB-B6C6-4767-9340-BF195E48DA1B}" type="presOf" srcId="{3F077997-FE0B-4C39-9C67-05AA501D6F4D}" destId="{33040B98-5F72-476D-99A0-853E1F59DCEC}" srcOrd="0" destOrd="0" presId="urn:microsoft.com/office/officeart/2005/8/layout/hProcess9"/>
    <dgm:cxn modelId="{32187170-D043-4E92-B6DD-87A2EAB555D4}" type="presOf" srcId="{592A9136-125B-4D86-80FA-852A1D7EA26C}" destId="{4307C474-E7C6-4459-BB0D-F5A575417429}" srcOrd="0" destOrd="0" presId="urn:microsoft.com/office/officeart/2005/8/layout/hProcess9"/>
    <dgm:cxn modelId="{AD9F2105-9DC1-4F6B-BF78-E544DA133D72}" type="presOf" srcId="{702B1E75-0CC7-4697-B77B-5A18A6EFA841}" destId="{9A4607C0-78BA-42A3-AA8D-21628336D486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74AA6818-CCBC-46DC-A436-2DADDD71CA5B}" type="presParOf" srcId="{F449753D-5CD2-4112-8AD5-D8688388816B}" destId="{68F01FD4-AE51-4913-8095-4932261E5A10}" srcOrd="0" destOrd="0" presId="urn:microsoft.com/office/officeart/2005/8/layout/hProcess9"/>
    <dgm:cxn modelId="{DA4A6C26-2E1A-4E3A-AF44-E85BF37F1A88}" type="presParOf" srcId="{F449753D-5CD2-4112-8AD5-D8688388816B}" destId="{11F6C979-28BC-44B7-B722-889B738CA96B}" srcOrd="1" destOrd="0" presId="urn:microsoft.com/office/officeart/2005/8/layout/hProcess9"/>
    <dgm:cxn modelId="{830A0CF9-4FAA-4425-A2A9-A8E1C1A8E03D}" type="presParOf" srcId="{11F6C979-28BC-44B7-B722-889B738CA96B}" destId="{9A4607C0-78BA-42A3-AA8D-21628336D486}" srcOrd="0" destOrd="0" presId="urn:microsoft.com/office/officeart/2005/8/layout/hProcess9"/>
    <dgm:cxn modelId="{7F61F028-FF3C-4557-AA39-E15E8C47C509}" type="presParOf" srcId="{11F6C979-28BC-44B7-B722-889B738CA96B}" destId="{F27B5114-9ADA-48A3-BAAA-464A712A3D88}" srcOrd="1" destOrd="0" presId="urn:microsoft.com/office/officeart/2005/8/layout/hProcess9"/>
    <dgm:cxn modelId="{004AEB46-8C20-4F48-A02B-7773378DB8F9}" type="presParOf" srcId="{11F6C979-28BC-44B7-B722-889B738CA96B}" destId="{33040B98-5F72-476D-99A0-853E1F59DCEC}" srcOrd="2" destOrd="0" presId="urn:microsoft.com/office/officeart/2005/8/layout/hProcess9"/>
    <dgm:cxn modelId="{54576558-9300-47EC-B68E-6AEAAFF3F9EE}" type="presParOf" srcId="{11F6C979-28BC-44B7-B722-889B738CA96B}" destId="{606EDE9B-ADAA-403E-9E1F-13504FCD30BF}" srcOrd="3" destOrd="0" presId="urn:microsoft.com/office/officeart/2005/8/layout/hProcess9"/>
    <dgm:cxn modelId="{474BCD48-ED0C-49B5-8C0B-D1F833E0D9F7}" type="presParOf" srcId="{11F6C979-28BC-44B7-B722-889B738CA96B}" destId="{EFAE1C4F-1CD9-4E27-8CBB-B1CAE848CDEC}" srcOrd="4" destOrd="0" presId="urn:microsoft.com/office/officeart/2005/8/layout/hProcess9"/>
    <dgm:cxn modelId="{33DEF7F8-7B02-45BB-8125-64471AA61F1B}" type="presParOf" srcId="{11F6C979-28BC-44B7-B722-889B738CA96B}" destId="{C0A8BC16-08BC-4699-8508-5C3953DA984E}" srcOrd="5" destOrd="0" presId="urn:microsoft.com/office/officeart/2005/8/layout/hProcess9"/>
    <dgm:cxn modelId="{66F54A0A-2FE0-4BFB-BAFD-0E24EC640388}" type="presParOf" srcId="{11F6C979-28BC-44B7-B722-889B738CA96B}" destId="{2A3CB0C1-1848-4F0E-AAC7-00F943586156}" srcOrd="6" destOrd="0" presId="urn:microsoft.com/office/officeart/2005/8/layout/hProcess9"/>
    <dgm:cxn modelId="{A4545E23-8794-45E7-97A4-1B883FD0B0A3}" type="presParOf" srcId="{11F6C979-28BC-44B7-B722-889B738CA96B}" destId="{748B332B-B7DD-4129-A929-75CAAEC98DE9}" srcOrd="7" destOrd="0" presId="urn:microsoft.com/office/officeart/2005/8/layout/hProcess9"/>
    <dgm:cxn modelId="{293039AD-2583-4C99-BFAE-05E55FB51C29}" type="presParOf" srcId="{11F6C979-28BC-44B7-B722-889B738CA96B}" destId="{DEBADB69-1B57-4D75-9107-ECA4E10C39BF}" srcOrd="8" destOrd="0" presId="urn:microsoft.com/office/officeart/2005/8/layout/hProcess9"/>
    <dgm:cxn modelId="{63967EF3-ADB0-48DB-B669-F4865B0F285A}" type="presParOf" srcId="{11F6C979-28BC-44B7-B722-889B738CA96B}" destId="{F4AFCB05-AB61-4B5A-BD39-AB805746D80C}" srcOrd="9" destOrd="0" presId="urn:microsoft.com/office/officeart/2005/8/layout/hProcess9"/>
    <dgm:cxn modelId="{5FD82083-9F0E-4F9B-AD19-CFE2EA05C130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 custT="1"/>
      <dgm:spPr>
        <a:solidFill>
          <a:srgbClr val="F5C277"/>
        </a:solidFill>
      </dgm:spPr>
      <dgm:t>
        <a:bodyPr/>
        <a:lstStyle/>
        <a:p>
          <a:r>
            <a:rPr lang="en-US" sz="2800" b="0" dirty="0" smtClean="0">
              <a:solidFill>
                <a:schemeClr val="tx2"/>
              </a:solidFill>
            </a:rPr>
            <a:t>Stage 2:</a:t>
          </a:r>
        </a:p>
        <a:p>
          <a:r>
            <a:rPr lang="en-US" sz="2800" b="0" dirty="0" smtClean="0">
              <a:solidFill>
                <a:schemeClr val="tx2"/>
              </a:solidFill>
            </a:rPr>
            <a:t>Prepare the Course Alignment Document</a:t>
          </a:r>
          <a:endParaRPr lang="en-US" sz="2800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3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4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5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6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 custScaleX="425713" custScaleY="178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3A04AC5E-D49E-442C-A4FA-74D3A833ED26}" type="presOf" srcId="{2953CB48-5BA9-432A-9BF1-B0AD2CA12228}" destId="{F449753D-5CD2-4112-8AD5-D8688388816B}" srcOrd="0" destOrd="0" presId="urn:microsoft.com/office/officeart/2005/8/layout/hProcess9"/>
    <dgm:cxn modelId="{CFE1F858-8D42-4A60-B0B2-1F47526E0FA9}" type="presOf" srcId="{3F077997-FE0B-4C39-9C67-05AA501D6F4D}" destId="{33040B98-5F72-476D-99A0-853E1F59DCEC}" srcOrd="0" destOrd="0" presId="urn:microsoft.com/office/officeart/2005/8/layout/hProcess9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D3E24AF0-267A-4E7C-87BC-AA1F9C87CEE5}" type="presOf" srcId="{82FF5D6F-CA86-4CD7-A216-624836B2BAEF}" destId="{EFAE1C4F-1CD9-4E27-8CBB-B1CAE848CDEC}" srcOrd="0" destOrd="0" presId="urn:microsoft.com/office/officeart/2005/8/layout/hProcess9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14971307-7ED0-4523-BFCF-7BA03D74B964}" type="presOf" srcId="{702B1E75-0CC7-4697-B77B-5A18A6EFA841}" destId="{9A4607C0-78BA-42A3-AA8D-21628336D486}" srcOrd="0" destOrd="0" presId="urn:microsoft.com/office/officeart/2005/8/layout/hProcess9"/>
    <dgm:cxn modelId="{283CE532-F0CA-4B89-9A72-2C540D471396}" type="presOf" srcId="{97F00078-D568-4FE9-A6B6-620860FD5D81}" destId="{2A3CB0C1-1848-4F0E-AAC7-00F943586156}" srcOrd="0" destOrd="0" presId="urn:microsoft.com/office/officeart/2005/8/layout/hProcess9"/>
    <dgm:cxn modelId="{87DC458D-2180-498E-A0F0-7A44099C0AF6}" type="presOf" srcId="{592A9136-125B-4D86-80FA-852A1D7EA26C}" destId="{4307C474-E7C6-4459-BB0D-F5A575417429}" srcOrd="0" destOrd="0" presId="urn:microsoft.com/office/officeart/2005/8/layout/hProcess9"/>
    <dgm:cxn modelId="{6E581E7A-0300-4969-A3D8-BEEE0EE8BCAC}" type="presOf" srcId="{09BFA146-BBDB-4BF7-A7EF-9114AE6B3048}" destId="{DEBADB69-1B57-4D75-9107-ECA4E10C39BF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7467663C-7D36-46DF-A28E-D5E07CBF36B6}" type="presParOf" srcId="{F449753D-5CD2-4112-8AD5-D8688388816B}" destId="{68F01FD4-AE51-4913-8095-4932261E5A10}" srcOrd="0" destOrd="0" presId="urn:microsoft.com/office/officeart/2005/8/layout/hProcess9"/>
    <dgm:cxn modelId="{D036B056-D8D0-407F-8FD3-9A915D48F206}" type="presParOf" srcId="{F449753D-5CD2-4112-8AD5-D8688388816B}" destId="{11F6C979-28BC-44B7-B722-889B738CA96B}" srcOrd="1" destOrd="0" presId="urn:microsoft.com/office/officeart/2005/8/layout/hProcess9"/>
    <dgm:cxn modelId="{0C232628-6408-418F-95FF-4C2929E1504E}" type="presParOf" srcId="{11F6C979-28BC-44B7-B722-889B738CA96B}" destId="{9A4607C0-78BA-42A3-AA8D-21628336D486}" srcOrd="0" destOrd="0" presId="urn:microsoft.com/office/officeart/2005/8/layout/hProcess9"/>
    <dgm:cxn modelId="{DA66826B-E29E-47C3-B605-A48CFFC33188}" type="presParOf" srcId="{11F6C979-28BC-44B7-B722-889B738CA96B}" destId="{F27B5114-9ADA-48A3-BAAA-464A712A3D88}" srcOrd="1" destOrd="0" presId="urn:microsoft.com/office/officeart/2005/8/layout/hProcess9"/>
    <dgm:cxn modelId="{F939E714-2447-4C88-9878-7275F5A18CD7}" type="presParOf" srcId="{11F6C979-28BC-44B7-B722-889B738CA96B}" destId="{33040B98-5F72-476D-99A0-853E1F59DCEC}" srcOrd="2" destOrd="0" presId="urn:microsoft.com/office/officeart/2005/8/layout/hProcess9"/>
    <dgm:cxn modelId="{B9E36BA0-11A5-4DC8-AF3A-54CD02D0EE3B}" type="presParOf" srcId="{11F6C979-28BC-44B7-B722-889B738CA96B}" destId="{606EDE9B-ADAA-403E-9E1F-13504FCD30BF}" srcOrd="3" destOrd="0" presId="urn:microsoft.com/office/officeart/2005/8/layout/hProcess9"/>
    <dgm:cxn modelId="{7A8722C7-F539-4791-8C25-6B8F0C2938EF}" type="presParOf" srcId="{11F6C979-28BC-44B7-B722-889B738CA96B}" destId="{EFAE1C4F-1CD9-4E27-8CBB-B1CAE848CDEC}" srcOrd="4" destOrd="0" presId="urn:microsoft.com/office/officeart/2005/8/layout/hProcess9"/>
    <dgm:cxn modelId="{106DA695-612C-41DD-B6FD-B59A731EFD31}" type="presParOf" srcId="{11F6C979-28BC-44B7-B722-889B738CA96B}" destId="{C0A8BC16-08BC-4699-8508-5C3953DA984E}" srcOrd="5" destOrd="0" presId="urn:microsoft.com/office/officeart/2005/8/layout/hProcess9"/>
    <dgm:cxn modelId="{01EF9A1F-0636-47D1-A938-19172FF06A26}" type="presParOf" srcId="{11F6C979-28BC-44B7-B722-889B738CA96B}" destId="{2A3CB0C1-1848-4F0E-AAC7-00F943586156}" srcOrd="6" destOrd="0" presId="urn:microsoft.com/office/officeart/2005/8/layout/hProcess9"/>
    <dgm:cxn modelId="{051954F1-B416-462E-B7FF-BE0DABC50576}" type="presParOf" srcId="{11F6C979-28BC-44B7-B722-889B738CA96B}" destId="{748B332B-B7DD-4129-A929-75CAAEC98DE9}" srcOrd="7" destOrd="0" presId="urn:microsoft.com/office/officeart/2005/8/layout/hProcess9"/>
    <dgm:cxn modelId="{C1B3FD73-A605-4EF0-B3DF-FE16C3C2519B}" type="presParOf" srcId="{11F6C979-28BC-44B7-B722-889B738CA96B}" destId="{DEBADB69-1B57-4D75-9107-ECA4E10C39BF}" srcOrd="8" destOrd="0" presId="urn:microsoft.com/office/officeart/2005/8/layout/hProcess9"/>
    <dgm:cxn modelId="{44A4D96C-F74E-4E8B-BACB-2D1B36A03298}" type="presParOf" srcId="{11F6C979-28BC-44B7-B722-889B738CA96B}" destId="{F4AFCB05-AB61-4B5A-BD39-AB805746D80C}" srcOrd="9" destOrd="0" presId="urn:microsoft.com/office/officeart/2005/8/layout/hProcess9"/>
    <dgm:cxn modelId="{22D7A0C9-C45C-4406-9E58-0A94E22400AC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2 </a:t>
          </a:r>
          <a:endParaRPr lang="en-US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 custT="1"/>
      <dgm:spPr>
        <a:solidFill>
          <a:srgbClr val="F2AF4C"/>
        </a:solidFill>
      </dgm:spPr>
      <dgm:t>
        <a:bodyPr/>
        <a:lstStyle/>
        <a:p>
          <a:r>
            <a:rPr lang="en-US" sz="2800" dirty="0" smtClean="0">
              <a:solidFill>
                <a:schemeClr val="tx2"/>
              </a:solidFill>
            </a:rPr>
            <a:t>Stage 3:</a:t>
          </a:r>
        </a:p>
        <a:p>
          <a:r>
            <a:rPr lang="en-US" sz="2800" dirty="0" smtClean="0">
              <a:solidFill>
                <a:schemeClr val="tx2"/>
              </a:solidFill>
            </a:rPr>
            <a:t>Create the Course Structure (Online)</a:t>
          </a:r>
          <a:endParaRPr lang="en-US" sz="2800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4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5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6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 custScaleX="404270" custScaleY="178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90763F-0582-4035-9DAB-A16D87775EE3}" type="presOf" srcId="{97F00078-D568-4FE9-A6B6-620860FD5D81}" destId="{2A3CB0C1-1848-4F0E-AAC7-00F943586156}" srcOrd="0" destOrd="0" presId="urn:microsoft.com/office/officeart/2005/8/layout/hProcess9"/>
    <dgm:cxn modelId="{FE6EF0FD-9F31-4BF1-B137-2F7F689C7D8B}" type="presOf" srcId="{592A9136-125B-4D86-80FA-852A1D7EA26C}" destId="{4307C474-E7C6-4459-BB0D-F5A575417429}" srcOrd="0" destOrd="0" presId="urn:microsoft.com/office/officeart/2005/8/layout/hProcess9"/>
    <dgm:cxn modelId="{1EE8B607-2CBE-4833-8E28-4B8F687C036F}" type="presOf" srcId="{3F077997-FE0B-4C39-9C67-05AA501D6F4D}" destId="{33040B98-5F72-476D-99A0-853E1F59DCEC}" srcOrd="0" destOrd="0" presId="urn:microsoft.com/office/officeart/2005/8/layout/hProcess9"/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1B05AD0D-3454-499D-8F0B-D7AD9B3BBE24}" type="presOf" srcId="{09BFA146-BBDB-4BF7-A7EF-9114AE6B3048}" destId="{DEBADB69-1B57-4D75-9107-ECA4E10C39BF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3C9EB34D-6D12-4D15-A30B-2452C94237F2}" type="presOf" srcId="{702B1E75-0CC7-4697-B77B-5A18A6EFA841}" destId="{9A4607C0-78BA-42A3-AA8D-21628336D486}" srcOrd="0" destOrd="0" presId="urn:microsoft.com/office/officeart/2005/8/layout/hProcess9"/>
    <dgm:cxn modelId="{D339FF7D-C7E8-47A8-9395-6544EF984F3E}" type="presOf" srcId="{2953CB48-5BA9-432A-9BF1-B0AD2CA12228}" destId="{F449753D-5CD2-4112-8AD5-D8688388816B}" srcOrd="0" destOrd="0" presId="urn:microsoft.com/office/officeart/2005/8/layout/hProcess9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6F06FA79-DF81-464C-AE18-69406F6DF781}" type="presOf" srcId="{82FF5D6F-CA86-4CD7-A216-624836B2BAEF}" destId="{EFAE1C4F-1CD9-4E27-8CBB-B1CAE848CDEC}" srcOrd="0" destOrd="0" presId="urn:microsoft.com/office/officeart/2005/8/layout/hProcess9"/>
    <dgm:cxn modelId="{88513385-B418-4D8D-8775-71ED85530E12}" type="presParOf" srcId="{F449753D-5CD2-4112-8AD5-D8688388816B}" destId="{68F01FD4-AE51-4913-8095-4932261E5A10}" srcOrd="0" destOrd="0" presId="urn:microsoft.com/office/officeart/2005/8/layout/hProcess9"/>
    <dgm:cxn modelId="{57FF60C2-4819-4B6D-A695-7D9DCA23608D}" type="presParOf" srcId="{F449753D-5CD2-4112-8AD5-D8688388816B}" destId="{11F6C979-28BC-44B7-B722-889B738CA96B}" srcOrd="1" destOrd="0" presId="urn:microsoft.com/office/officeart/2005/8/layout/hProcess9"/>
    <dgm:cxn modelId="{1AA98D9E-62DF-41C4-9A3E-021D4505362F}" type="presParOf" srcId="{11F6C979-28BC-44B7-B722-889B738CA96B}" destId="{9A4607C0-78BA-42A3-AA8D-21628336D486}" srcOrd="0" destOrd="0" presId="urn:microsoft.com/office/officeart/2005/8/layout/hProcess9"/>
    <dgm:cxn modelId="{130F757F-5DA7-4076-9009-C81EC2628426}" type="presParOf" srcId="{11F6C979-28BC-44B7-B722-889B738CA96B}" destId="{F27B5114-9ADA-48A3-BAAA-464A712A3D88}" srcOrd="1" destOrd="0" presId="urn:microsoft.com/office/officeart/2005/8/layout/hProcess9"/>
    <dgm:cxn modelId="{5FE98792-2602-40A3-B501-8784E49EF505}" type="presParOf" srcId="{11F6C979-28BC-44B7-B722-889B738CA96B}" destId="{33040B98-5F72-476D-99A0-853E1F59DCEC}" srcOrd="2" destOrd="0" presId="urn:microsoft.com/office/officeart/2005/8/layout/hProcess9"/>
    <dgm:cxn modelId="{B39820EB-CB66-4826-9721-C89680C6E835}" type="presParOf" srcId="{11F6C979-28BC-44B7-B722-889B738CA96B}" destId="{606EDE9B-ADAA-403E-9E1F-13504FCD30BF}" srcOrd="3" destOrd="0" presId="urn:microsoft.com/office/officeart/2005/8/layout/hProcess9"/>
    <dgm:cxn modelId="{ECB8338A-358B-4EF6-B78B-C15666F1F30E}" type="presParOf" srcId="{11F6C979-28BC-44B7-B722-889B738CA96B}" destId="{EFAE1C4F-1CD9-4E27-8CBB-B1CAE848CDEC}" srcOrd="4" destOrd="0" presId="urn:microsoft.com/office/officeart/2005/8/layout/hProcess9"/>
    <dgm:cxn modelId="{BA950E22-65E9-45FE-9387-549798BBE71D}" type="presParOf" srcId="{11F6C979-28BC-44B7-B722-889B738CA96B}" destId="{C0A8BC16-08BC-4699-8508-5C3953DA984E}" srcOrd="5" destOrd="0" presId="urn:microsoft.com/office/officeart/2005/8/layout/hProcess9"/>
    <dgm:cxn modelId="{65536989-4291-4904-B5D8-1ADA1661F226}" type="presParOf" srcId="{11F6C979-28BC-44B7-B722-889B738CA96B}" destId="{2A3CB0C1-1848-4F0E-AAC7-00F943586156}" srcOrd="6" destOrd="0" presId="urn:microsoft.com/office/officeart/2005/8/layout/hProcess9"/>
    <dgm:cxn modelId="{E6429055-16DC-4AA4-9B66-8DFD105D3D7D}" type="presParOf" srcId="{11F6C979-28BC-44B7-B722-889B738CA96B}" destId="{748B332B-B7DD-4129-A929-75CAAEC98DE9}" srcOrd="7" destOrd="0" presId="urn:microsoft.com/office/officeart/2005/8/layout/hProcess9"/>
    <dgm:cxn modelId="{955CC646-BF31-4722-BEC8-479A8BCA1C6A}" type="presParOf" srcId="{11F6C979-28BC-44B7-B722-889B738CA96B}" destId="{DEBADB69-1B57-4D75-9107-ECA4E10C39BF}" srcOrd="8" destOrd="0" presId="urn:microsoft.com/office/officeart/2005/8/layout/hProcess9"/>
    <dgm:cxn modelId="{B5A209DA-119C-473A-AC7A-BD414C5DCDA5}" type="presParOf" srcId="{11F6C979-28BC-44B7-B722-889B738CA96B}" destId="{F4AFCB05-AB61-4B5A-BD39-AB805746D80C}" srcOrd="9" destOrd="0" presId="urn:microsoft.com/office/officeart/2005/8/layout/hProcess9"/>
    <dgm:cxn modelId="{7F3E3D79-9AD4-46B6-9B71-72470A8ED861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2 </a:t>
          </a:r>
          <a:endParaRPr lang="en-US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3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2"/>
              </a:solidFill>
            </a:rPr>
            <a:t>Stage 4:</a:t>
          </a:r>
        </a:p>
        <a:p>
          <a:r>
            <a:rPr lang="en-US" sz="2800" dirty="0" smtClean="0">
              <a:solidFill>
                <a:schemeClr val="tx2"/>
              </a:solidFill>
            </a:rPr>
            <a:t>Develop the “Model” Module (online)</a:t>
          </a:r>
          <a:endParaRPr lang="en-US" sz="2800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5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6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 custScaleX="388873" custScaleY="178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ABF114C3-F429-4CF0-B46F-52F977D36CFA}" type="presOf" srcId="{592A9136-125B-4D86-80FA-852A1D7EA26C}" destId="{4307C474-E7C6-4459-BB0D-F5A575417429}" srcOrd="0" destOrd="0" presId="urn:microsoft.com/office/officeart/2005/8/layout/hProcess9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36FA4EEA-9B09-4E70-A8C4-D1A0455834EB}" type="presOf" srcId="{97F00078-D568-4FE9-A6B6-620860FD5D81}" destId="{2A3CB0C1-1848-4F0E-AAC7-00F943586156}" srcOrd="0" destOrd="0" presId="urn:microsoft.com/office/officeart/2005/8/layout/hProcess9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6663FB88-F5A0-40B8-84D6-C68876018CBF}" type="presOf" srcId="{2953CB48-5BA9-432A-9BF1-B0AD2CA12228}" destId="{F449753D-5CD2-4112-8AD5-D8688388816B}" srcOrd="0" destOrd="0" presId="urn:microsoft.com/office/officeart/2005/8/layout/hProcess9"/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BB496ACB-2C00-41A8-9D7D-7CECC94381E2}" type="presOf" srcId="{82FF5D6F-CA86-4CD7-A216-624836B2BAEF}" destId="{EFAE1C4F-1CD9-4E27-8CBB-B1CAE848CDEC}" srcOrd="0" destOrd="0" presId="urn:microsoft.com/office/officeart/2005/8/layout/hProcess9"/>
    <dgm:cxn modelId="{8122E7D7-E19E-464A-AC4D-F314DD69F596}" type="presOf" srcId="{09BFA146-BBDB-4BF7-A7EF-9114AE6B3048}" destId="{DEBADB69-1B57-4D75-9107-ECA4E10C39BF}" srcOrd="0" destOrd="0" presId="urn:microsoft.com/office/officeart/2005/8/layout/hProcess9"/>
    <dgm:cxn modelId="{25B98B10-327C-480F-82DC-2B703082444E}" type="presOf" srcId="{3F077997-FE0B-4C39-9C67-05AA501D6F4D}" destId="{33040B98-5F72-476D-99A0-853E1F59DCEC}" srcOrd="0" destOrd="0" presId="urn:microsoft.com/office/officeart/2005/8/layout/hProcess9"/>
    <dgm:cxn modelId="{E94E5F1A-1A10-492D-AA0C-8C098D8E57B4}" type="presOf" srcId="{702B1E75-0CC7-4697-B77B-5A18A6EFA841}" destId="{9A4607C0-78BA-42A3-AA8D-21628336D486}" srcOrd="0" destOrd="0" presId="urn:microsoft.com/office/officeart/2005/8/layout/hProcess9"/>
    <dgm:cxn modelId="{8FFD91F4-8638-49E9-A880-61C311D9AB33}" type="presParOf" srcId="{F449753D-5CD2-4112-8AD5-D8688388816B}" destId="{68F01FD4-AE51-4913-8095-4932261E5A10}" srcOrd="0" destOrd="0" presId="urn:microsoft.com/office/officeart/2005/8/layout/hProcess9"/>
    <dgm:cxn modelId="{E1426D62-5A99-42E0-B3F8-8E7BC55EB3C1}" type="presParOf" srcId="{F449753D-5CD2-4112-8AD5-D8688388816B}" destId="{11F6C979-28BC-44B7-B722-889B738CA96B}" srcOrd="1" destOrd="0" presId="urn:microsoft.com/office/officeart/2005/8/layout/hProcess9"/>
    <dgm:cxn modelId="{37670BF4-35E0-4688-A9ED-FD76DC04FCBE}" type="presParOf" srcId="{11F6C979-28BC-44B7-B722-889B738CA96B}" destId="{9A4607C0-78BA-42A3-AA8D-21628336D486}" srcOrd="0" destOrd="0" presId="urn:microsoft.com/office/officeart/2005/8/layout/hProcess9"/>
    <dgm:cxn modelId="{B9579207-3281-464C-B3AC-6CAF57E36EA6}" type="presParOf" srcId="{11F6C979-28BC-44B7-B722-889B738CA96B}" destId="{F27B5114-9ADA-48A3-BAAA-464A712A3D88}" srcOrd="1" destOrd="0" presId="urn:microsoft.com/office/officeart/2005/8/layout/hProcess9"/>
    <dgm:cxn modelId="{5018E4CC-FC2B-4D7C-854C-8467753DE94D}" type="presParOf" srcId="{11F6C979-28BC-44B7-B722-889B738CA96B}" destId="{33040B98-5F72-476D-99A0-853E1F59DCEC}" srcOrd="2" destOrd="0" presId="urn:microsoft.com/office/officeart/2005/8/layout/hProcess9"/>
    <dgm:cxn modelId="{A698EFE8-B30B-4995-8804-840FA421554F}" type="presParOf" srcId="{11F6C979-28BC-44B7-B722-889B738CA96B}" destId="{606EDE9B-ADAA-403E-9E1F-13504FCD30BF}" srcOrd="3" destOrd="0" presId="urn:microsoft.com/office/officeart/2005/8/layout/hProcess9"/>
    <dgm:cxn modelId="{15B6F5C9-20DA-4E0A-9D8F-3FD46E379F15}" type="presParOf" srcId="{11F6C979-28BC-44B7-B722-889B738CA96B}" destId="{EFAE1C4F-1CD9-4E27-8CBB-B1CAE848CDEC}" srcOrd="4" destOrd="0" presId="urn:microsoft.com/office/officeart/2005/8/layout/hProcess9"/>
    <dgm:cxn modelId="{BF695BD9-7B3B-41BE-9642-37BEFB19EDF1}" type="presParOf" srcId="{11F6C979-28BC-44B7-B722-889B738CA96B}" destId="{C0A8BC16-08BC-4699-8508-5C3953DA984E}" srcOrd="5" destOrd="0" presId="urn:microsoft.com/office/officeart/2005/8/layout/hProcess9"/>
    <dgm:cxn modelId="{87734F29-B753-48B6-94DC-D2915D61C418}" type="presParOf" srcId="{11F6C979-28BC-44B7-B722-889B738CA96B}" destId="{2A3CB0C1-1848-4F0E-AAC7-00F943586156}" srcOrd="6" destOrd="0" presId="urn:microsoft.com/office/officeart/2005/8/layout/hProcess9"/>
    <dgm:cxn modelId="{63169C9B-0DAF-4944-9B1A-3706CEAC33E4}" type="presParOf" srcId="{11F6C979-28BC-44B7-B722-889B738CA96B}" destId="{748B332B-B7DD-4129-A929-75CAAEC98DE9}" srcOrd="7" destOrd="0" presId="urn:microsoft.com/office/officeart/2005/8/layout/hProcess9"/>
    <dgm:cxn modelId="{75C2A469-30B2-4BE0-B347-40A84ACDF78D}" type="presParOf" srcId="{11F6C979-28BC-44B7-B722-889B738CA96B}" destId="{DEBADB69-1B57-4D75-9107-ECA4E10C39BF}" srcOrd="8" destOrd="0" presId="urn:microsoft.com/office/officeart/2005/8/layout/hProcess9"/>
    <dgm:cxn modelId="{6E55E8A4-535E-4B05-A29D-4715E14F4F44}" type="presParOf" srcId="{11F6C979-28BC-44B7-B722-889B738CA96B}" destId="{F4AFCB05-AB61-4B5A-BD39-AB805746D80C}" srcOrd="9" destOrd="0" presId="urn:microsoft.com/office/officeart/2005/8/layout/hProcess9"/>
    <dgm:cxn modelId="{DD04F2E7-0E0C-4A38-AA9A-24C5C6082DBA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2 </a:t>
          </a:r>
          <a:endParaRPr lang="en-US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3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4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 custT="1"/>
      <dgm:spPr>
        <a:solidFill>
          <a:srgbClr val="E68F10"/>
        </a:solidFill>
      </dgm:spPr>
      <dgm:t>
        <a:bodyPr/>
        <a:lstStyle/>
        <a:p>
          <a:r>
            <a:rPr lang="en-US" sz="2800" dirty="0" smtClean="0">
              <a:solidFill>
                <a:schemeClr val="tx2"/>
              </a:solidFill>
            </a:rPr>
            <a:t>Stage 5:</a:t>
          </a:r>
        </a:p>
        <a:p>
          <a:r>
            <a:rPr lang="en-US" sz="2800" dirty="0" smtClean="0">
              <a:solidFill>
                <a:schemeClr val="tx2"/>
              </a:solidFill>
            </a:rPr>
            <a:t>Develop the</a:t>
          </a:r>
          <a:br>
            <a:rPr lang="en-US" sz="2800" dirty="0" smtClean="0">
              <a:solidFill>
                <a:schemeClr val="tx2"/>
              </a:solidFill>
            </a:rPr>
          </a:br>
          <a:r>
            <a:rPr lang="en-US" sz="2800" dirty="0" smtClean="0">
              <a:solidFill>
                <a:schemeClr val="tx2"/>
              </a:solidFill>
            </a:rPr>
            <a:t> Online Course</a:t>
          </a:r>
          <a:endParaRPr lang="en-US" sz="2800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6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 custScaleX="394055" custScaleY="178572" custLinFactNeighborX="173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EDB7EF-C0B8-4EF0-9DBD-29559A0561D1}" type="presOf" srcId="{97F00078-D568-4FE9-A6B6-620860FD5D81}" destId="{2A3CB0C1-1848-4F0E-AAC7-00F943586156}" srcOrd="0" destOrd="0" presId="urn:microsoft.com/office/officeart/2005/8/layout/hProcess9"/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56A45842-3F32-4C90-9454-5D0B5EA8B6BF}" type="presOf" srcId="{3F077997-FE0B-4C39-9C67-05AA501D6F4D}" destId="{33040B98-5F72-476D-99A0-853E1F59DCEC}" srcOrd="0" destOrd="0" presId="urn:microsoft.com/office/officeart/2005/8/layout/hProcess9"/>
    <dgm:cxn modelId="{3B37A54B-BBF9-4F2A-A48F-48D982219983}" type="presOf" srcId="{82FF5D6F-CA86-4CD7-A216-624836B2BAEF}" destId="{EFAE1C4F-1CD9-4E27-8CBB-B1CAE848CDEC}" srcOrd="0" destOrd="0" presId="urn:microsoft.com/office/officeart/2005/8/layout/hProcess9"/>
    <dgm:cxn modelId="{ADFC279E-A4F1-4575-9C28-0508DBDE6C22}" type="presOf" srcId="{2953CB48-5BA9-432A-9BF1-B0AD2CA12228}" destId="{F449753D-5CD2-4112-8AD5-D8688388816B}" srcOrd="0" destOrd="0" presId="urn:microsoft.com/office/officeart/2005/8/layout/hProcess9"/>
    <dgm:cxn modelId="{ADD0A6C6-D201-47C8-B82A-8AEF6B7B6966}" type="presOf" srcId="{09BFA146-BBDB-4BF7-A7EF-9114AE6B3048}" destId="{DEBADB69-1B57-4D75-9107-ECA4E10C39BF}" srcOrd="0" destOrd="0" presId="urn:microsoft.com/office/officeart/2005/8/layout/hProcess9"/>
    <dgm:cxn modelId="{283305A6-BD66-47E9-B8E2-2F23B5DA4944}" type="presOf" srcId="{592A9136-125B-4D86-80FA-852A1D7EA26C}" destId="{4307C474-E7C6-4459-BB0D-F5A575417429}" srcOrd="0" destOrd="0" presId="urn:microsoft.com/office/officeart/2005/8/layout/hProcess9"/>
    <dgm:cxn modelId="{679862C8-1E23-4DF0-B0DB-13775C32AF16}" type="presOf" srcId="{702B1E75-0CC7-4697-B77B-5A18A6EFA841}" destId="{9A4607C0-78BA-42A3-AA8D-21628336D486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F965C6D9-6DE8-434B-89DE-F8349AF522DE}" type="presParOf" srcId="{F449753D-5CD2-4112-8AD5-D8688388816B}" destId="{68F01FD4-AE51-4913-8095-4932261E5A10}" srcOrd="0" destOrd="0" presId="urn:microsoft.com/office/officeart/2005/8/layout/hProcess9"/>
    <dgm:cxn modelId="{ACD3B230-7FAC-4C0B-AAF5-278B167EF254}" type="presParOf" srcId="{F449753D-5CD2-4112-8AD5-D8688388816B}" destId="{11F6C979-28BC-44B7-B722-889B738CA96B}" srcOrd="1" destOrd="0" presId="urn:microsoft.com/office/officeart/2005/8/layout/hProcess9"/>
    <dgm:cxn modelId="{B036F078-920B-4FB9-B5C7-215D7075DEA6}" type="presParOf" srcId="{11F6C979-28BC-44B7-B722-889B738CA96B}" destId="{9A4607C0-78BA-42A3-AA8D-21628336D486}" srcOrd="0" destOrd="0" presId="urn:microsoft.com/office/officeart/2005/8/layout/hProcess9"/>
    <dgm:cxn modelId="{44E57751-2384-42E3-90A2-34806CB22F7D}" type="presParOf" srcId="{11F6C979-28BC-44B7-B722-889B738CA96B}" destId="{F27B5114-9ADA-48A3-BAAA-464A712A3D88}" srcOrd="1" destOrd="0" presId="urn:microsoft.com/office/officeart/2005/8/layout/hProcess9"/>
    <dgm:cxn modelId="{E3BEFBA2-7B2A-4C56-B48D-153A997BEF19}" type="presParOf" srcId="{11F6C979-28BC-44B7-B722-889B738CA96B}" destId="{33040B98-5F72-476D-99A0-853E1F59DCEC}" srcOrd="2" destOrd="0" presId="urn:microsoft.com/office/officeart/2005/8/layout/hProcess9"/>
    <dgm:cxn modelId="{34A62F92-2A60-408A-A979-383526F057B0}" type="presParOf" srcId="{11F6C979-28BC-44B7-B722-889B738CA96B}" destId="{606EDE9B-ADAA-403E-9E1F-13504FCD30BF}" srcOrd="3" destOrd="0" presId="urn:microsoft.com/office/officeart/2005/8/layout/hProcess9"/>
    <dgm:cxn modelId="{C5D2EAAC-96E4-46F4-95E7-2BFE55CBD495}" type="presParOf" srcId="{11F6C979-28BC-44B7-B722-889B738CA96B}" destId="{EFAE1C4F-1CD9-4E27-8CBB-B1CAE848CDEC}" srcOrd="4" destOrd="0" presId="urn:microsoft.com/office/officeart/2005/8/layout/hProcess9"/>
    <dgm:cxn modelId="{99E14C79-AC7E-4168-99F2-B8F76420A9EB}" type="presParOf" srcId="{11F6C979-28BC-44B7-B722-889B738CA96B}" destId="{C0A8BC16-08BC-4699-8508-5C3953DA984E}" srcOrd="5" destOrd="0" presId="urn:microsoft.com/office/officeart/2005/8/layout/hProcess9"/>
    <dgm:cxn modelId="{38703D8D-1A2C-4A13-93F2-92E851886895}" type="presParOf" srcId="{11F6C979-28BC-44B7-B722-889B738CA96B}" destId="{2A3CB0C1-1848-4F0E-AAC7-00F943586156}" srcOrd="6" destOrd="0" presId="urn:microsoft.com/office/officeart/2005/8/layout/hProcess9"/>
    <dgm:cxn modelId="{2707E2CC-4561-4120-B9FC-F1F42AA5AB34}" type="presParOf" srcId="{11F6C979-28BC-44B7-B722-889B738CA96B}" destId="{748B332B-B7DD-4129-A929-75CAAEC98DE9}" srcOrd="7" destOrd="0" presId="urn:microsoft.com/office/officeart/2005/8/layout/hProcess9"/>
    <dgm:cxn modelId="{5E4F0BC6-6857-4540-BE71-B593754E69D0}" type="presParOf" srcId="{11F6C979-28BC-44B7-B722-889B738CA96B}" destId="{DEBADB69-1B57-4D75-9107-ECA4E10C39BF}" srcOrd="8" destOrd="0" presId="urn:microsoft.com/office/officeart/2005/8/layout/hProcess9"/>
    <dgm:cxn modelId="{F94AC736-08A3-4AE5-AF51-99D117A6F857}" type="presParOf" srcId="{11F6C979-28BC-44B7-B722-889B738CA96B}" destId="{F4AFCB05-AB61-4B5A-BD39-AB805746D80C}" srcOrd="9" destOrd="0" presId="urn:microsoft.com/office/officeart/2005/8/layout/hProcess9"/>
    <dgm:cxn modelId="{C26FBDA2-6F93-44F1-AAD2-5404EA47A8B8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2 </a:t>
          </a:r>
          <a:endParaRPr lang="en-US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3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4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5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 custT="1"/>
      <dgm:spPr>
        <a:solidFill>
          <a:srgbClr val="C2790E"/>
        </a:solidFill>
      </dgm:spPr>
      <dgm:t>
        <a:bodyPr/>
        <a:lstStyle/>
        <a:p>
          <a:r>
            <a:rPr lang="en-US" sz="2800" dirty="0" smtClean="0">
              <a:solidFill>
                <a:schemeClr val="tx2"/>
              </a:solidFill>
            </a:rPr>
            <a:t>Stage 6:</a:t>
          </a:r>
        </a:p>
        <a:p>
          <a:r>
            <a:rPr lang="en-US" sz="2800" dirty="0" smtClean="0">
              <a:solidFill>
                <a:schemeClr val="tx2"/>
              </a:solidFill>
            </a:rPr>
            <a:t>Final Peer Review</a:t>
          </a:r>
          <a:endParaRPr lang="en-US" sz="2800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 custScaleX="382924" custScaleY="178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5F3D4CA4-3F5C-4FE3-A6BA-196528E14192}" type="presOf" srcId="{592A9136-125B-4D86-80FA-852A1D7EA26C}" destId="{4307C474-E7C6-4459-BB0D-F5A575417429}" srcOrd="0" destOrd="0" presId="urn:microsoft.com/office/officeart/2005/8/layout/hProcess9"/>
    <dgm:cxn modelId="{8E8893E2-B4D8-4D52-B629-B62515FB3D89}" type="presOf" srcId="{702B1E75-0CC7-4697-B77B-5A18A6EFA841}" destId="{9A4607C0-78BA-42A3-AA8D-21628336D486}" srcOrd="0" destOrd="0" presId="urn:microsoft.com/office/officeart/2005/8/layout/hProcess9"/>
    <dgm:cxn modelId="{0BB36F1C-99EB-46ED-958B-967DA588FA81}" type="presOf" srcId="{2953CB48-5BA9-432A-9BF1-B0AD2CA12228}" destId="{F449753D-5CD2-4112-8AD5-D8688388816B}" srcOrd="0" destOrd="0" presId="urn:microsoft.com/office/officeart/2005/8/layout/hProcess9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9D1A555C-8437-4403-B8A3-F0D5690B8E06}" type="presOf" srcId="{82FF5D6F-CA86-4CD7-A216-624836B2BAEF}" destId="{EFAE1C4F-1CD9-4E27-8CBB-B1CAE848CDEC}" srcOrd="0" destOrd="0" presId="urn:microsoft.com/office/officeart/2005/8/layout/hProcess9"/>
    <dgm:cxn modelId="{5891DEE3-F4B4-48B2-AC6A-2FCA33A9B078}" type="presOf" srcId="{3F077997-FE0B-4C39-9C67-05AA501D6F4D}" destId="{33040B98-5F72-476D-99A0-853E1F59DCEC}" srcOrd="0" destOrd="0" presId="urn:microsoft.com/office/officeart/2005/8/layout/hProcess9"/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0138DBB6-4A09-40CB-9CE5-58FCEA5BF5C7}" type="presOf" srcId="{97F00078-D568-4FE9-A6B6-620860FD5D81}" destId="{2A3CB0C1-1848-4F0E-AAC7-00F943586156}" srcOrd="0" destOrd="0" presId="urn:microsoft.com/office/officeart/2005/8/layout/hProcess9"/>
    <dgm:cxn modelId="{8B8B1A86-BDE5-46AA-BC61-937AE819B6A4}" type="presOf" srcId="{09BFA146-BBDB-4BF7-A7EF-9114AE6B3048}" destId="{DEBADB69-1B57-4D75-9107-ECA4E10C39BF}" srcOrd="0" destOrd="0" presId="urn:microsoft.com/office/officeart/2005/8/layout/hProcess9"/>
    <dgm:cxn modelId="{EDF50360-3CAD-4F0F-AD79-CEEA1AD03694}" type="presParOf" srcId="{F449753D-5CD2-4112-8AD5-D8688388816B}" destId="{68F01FD4-AE51-4913-8095-4932261E5A10}" srcOrd="0" destOrd="0" presId="urn:microsoft.com/office/officeart/2005/8/layout/hProcess9"/>
    <dgm:cxn modelId="{1F4F90A7-90A8-469B-804C-75B3C6127D50}" type="presParOf" srcId="{F449753D-5CD2-4112-8AD5-D8688388816B}" destId="{11F6C979-28BC-44B7-B722-889B738CA96B}" srcOrd="1" destOrd="0" presId="urn:microsoft.com/office/officeart/2005/8/layout/hProcess9"/>
    <dgm:cxn modelId="{896B01C0-D9A6-4FEF-97FD-5D52BFF92C77}" type="presParOf" srcId="{11F6C979-28BC-44B7-B722-889B738CA96B}" destId="{9A4607C0-78BA-42A3-AA8D-21628336D486}" srcOrd="0" destOrd="0" presId="urn:microsoft.com/office/officeart/2005/8/layout/hProcess9"/>
    <dgm:cxn modelId="{B830D9E2-D633-4223-BC35-BD9C0F059A53}" type="presParOf" srcId="{11F6C979-28BC-44B7-B722-889B738CA96B}" destId="{F27B5114-9ADA-48A3-BAAA-464A712A3D88}" srcOrd="1" destOrd="0" presId="urn:microsoft.com/office/officeart/2005/8/layout/hProcess9"/>
    <dgm:cxn modelId="{EF19CCF1-23C3-405E-8BAB-54194742735C}" type="presParOf" srcId="{11F6C979-28BC-44B7-B722-889B738CA96B}" destId="{33040B98-5F72-476D-99A0-853E1F59DCEC}" srcOrd="2" destOrd="0" presId="urn:microsoft.com/office/officeart/2005/8/layout/hProcess9"/>
    <dgm:cxn modelId="{E104BC9C-EF54-4339-A1EF-B337FD71C3C7}" type="presParOf" srcId="{11F6C979-28BC-44B7-B722-889B738CA96B}" destId="{606EDE9B-ADAA-403E-9E1F-13504FCD30BF}" srcOrd="3" destOrd="0" presId="urn:microsoft.com/office/officeart/2005/8/layout/hProcess9"/>
    <dgm:cxn modelId="{E234DA94-F327-48D5-9DA2-3EB240DFBC30}" type="presParOf" srcId="{11F6C979-28BC-44B7-B722-889B738CA96B}" destId="{EFAE1C4F-1CD9-4E27-8CBB-B1CAE848CDEC}" srcOrd="4" destOrd="0" presId="urn:microsoft.com/office/officeart/2005/8/layout/hProcess9"/>
    <dgm:cxn modelId="{C81062A0-BF27-44CD-A6A1-9669C6C9C043}" type="presParOf" srcId="{11F6C979-28BC-44B7-B722-889B738CA96B}" destId="{C0A8BC16-08BC-4699-8508-5C3953DA984E}" srcOrd="5" destOrd="0" presId="urn:microsoft.com/office/officeart/2005/8/layout/hProcess9"/>
    <dgm:cxn modelId="{E4E86B7A-8F28-4A93-AAA1-2283E1D60361}" type="presParOf" srcId="{11F6C979-28BC-44B7-B722-889B738CA96B}" destId="{2A3CB0C1-1848-4F0E-AAC7-00F943586156}" srcOrd="6" destOrd="0" presId="urn:microsoft.com/office/officeart/2005/8/layout/hProcess9"/>
    <dgm:cxn modelId="{8DA8AAEB-BC9B-4BCE-AA1B-9E393582346D}" type="presParOf" srcId="{11F6C979-28BC-44B7-B722-889B738CA96B}" destId="{748B332B-B7DD-4129-A929-75CAAEC98DE9}" srcOrd="7" destOrd="0" presId="urn:microsoft.com/office/officeart/2005/8/layout/hProcess9"/>
    <dgm:cxn modelId="{F48EAD61-6F1C-4897-884F-58E7C83412B0}" type="presParOf" srcId="{11F6C979-28BC-44B7-B722-889B738CA96B}" destId="{DEBADB69-1B57-4D75-9107-ECA4E10C39BF}" srcOrd="8" destOrd="0" presId="urn:microsoft.com/office/officeart/2005/8/layout/hProcess9"/>
    <dgm:cxn modelId="{A108AE3B-5E78-4696-A888-305C3958E230}" type="presParOf" srcId="{11F6C979-28BC-44B7-B722-889B738CA96B}" destId="{F4AFCB05-AB61-4B5A-BD39-AB805746D80C}" srcOrd="9" destOrd="0" presId="urn:microsoft.com/office/officeart/2005/8/layout/hProcess9"/>
    <dgm:cxn modelId="{BF0A60B7-421E-4C92-AAE3-7301FBDFB97B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1: Proposal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/>
      <dgm:spPr>
        <a:solidFill>
          <a:srgbClr val="F5C277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2: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Alignment </a:t>
          </a:r>
          <a:endParaRPr lang="en-US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3: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Course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Structure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4: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Model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Module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5: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Develop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Course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 6: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Peer Review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295A2083-8DBD-4AAF-BF2B-8A7638084E66}" type="presOf" srcId="{3F077997-FE0B-4C39-9C67-05AA501D6F4D}" destId="{33040B98-5F72-476D-99A0-853E1F59DCEC}" srcOrd="0" destOrd="0" presId="urn:microsoft.com/office/officeart/2005/8/layout/hProcess9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634F1B53-7B36-4658-BE27-0EA4F2856B51}" type="presOf" srcId="{97F00078-D568-4FE9-A6B6-620860FD5D81}" destId="{2A3CB0C1-1848-4F0E-AAC7-00F943586156}" srcOrd="0" destOrd="0" presId="urn:microsoft.com/office/officeart/2005/8/layout/hProcess9"/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CE859FB1-1D16-4D80-90AA-005EA0C6E55C}" type="presOf" srcId="{2953CB48-5BA9-432A-9BF1-B0AD2CA12228}" destId="{F449753D-5CD2-4112-8AD5-D8688388816B}" srcOrd="0" destOrd="0" presId="urn:microsoft.com/office/officeart/2005/8/layout/hProcess9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C0B10238-3CF4-421C-88BC-96B9AB017021}" type="presOf" srcId="{702B1E75-0CC7-4697-B77B-5A18A6EFA841}" destId="{9A4607C0-78BA-42A3-AA8D-21628336D486}" srcOrd="0" destOrd="0" presId="urn:microsoft.com/office/officeart/2005/8/layout/hProcess9"/>
    <dgm:cxn modelId="{61DE44B4-BC18-4D3B-98F9-6D4B66616EE8}" type="presOf" srcId="{592A9136-125B-4D86-80FA-852A1D7EA26C}" destId="{4307C474-E7C6-4459-BB0D-F5A575417429}" srcOrd="0" destOrd="0" presId="urn:microsoft.com/office/officeart/2005/8/layout/hProcess9"/>
    <dgm:cxn modelId="{B08C2C25-9D30-4BEB-B222-636B86E27474}" type="presOf" srcId="{09BFA146-BBDB-4BF7-A7EF-9114AE6B3048}" destId="{DEBADB69-1B57-4D75-9107-ECA4E10C39BF}" srcOrd="0" destOrd="0" presId="urn:microsoft.com/office/officeart/2005/8/layout/hProcess9"/>
    <dgm:cxn modelId="{151DE7C7-243B-4072-A04C-796FB3E1D88B}" type="presOf" srcId="{82FF5D6F-CA86-4CD7-A216-624836B2BAEF}" destId="{EFAE1C4F-1CD9-4E27-8CBB-B1CAE848CDEC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D41DEF9D-4D4C-4070-8BC2-1B9876E1E7DC}" type="presParOf" srcId="{F449753D-5CD2-4112-8AD5-D8688388816B}" destId="{68F01FD4-AE51-4913-8095-4932261E5A10}" srcOrd="0" destOrd="0" presId="urn:microsoft.com/office/officeart/2005/8/layout/hProcess9"/>
    <dgm:cxn modelId="{F80D6D19-FE52-4BBB-AC77-0F2E5C39726C}" type="presParOf" srcId="{F449753D-5CD2-4112-8AD5-D8688388816B}" destId="{11F6C979-28BC-44B7-B722-889B738CA96B}" srcOrd="1" destOrd="0" presId="urn:microsoft.com/office/officeart/2005/8/layout/hProcess9"/>
    <dgm:cxn modelId="{30760962-2F6E-45D2-A52E-C2BD5C05E9F5}" type="presParOf" srcId="{11F6C979-28BC-44B7-B722-889B738CA96B}" destId="{9A4607C0-78BA-42A3-AA8D-21628336D486}" srcOrd="0" destOrd="0" presId="urn:microsoft.com/office/officeart/2005/8/layout/hProcess9"/>
    <dgm:cxn modelId="{BCFCA62F-C412-462A-8D94-20F183C79965}" type="presParOf" srcId="{11F6C979-28BC-44B7-B722-889B738CA96B}" destId="{F27B5114-9ADA-48A3-BAAA-464A712A3D88}" srcOrd="1" destOrd="0" presId="urn:microsoft.com/office/officeart/2005/8/layout/hProcess9"/>
    <dgm:cxn modelId="{7BBC6022-DACA-40C9-ADB4-86F5485C2B2F}" type="presParOf" srcId="{11F6C979-28BC-44B7-B722-889B738CA96B}" destId="{33040B98-5F72-476D-99A0-853E1F59DCEC}" srcOrd="2" destOrd="0" presId="urn:microsoft.com/office/officeart/2005/8/layout/hProcess9"/>
    <dgm:cxn modelId="{A403FC67-837A-4B76-AAD0-F84011957F49}" type="presParOf" srcId="{11F6C979-28BC-44B7-B722-889B738CA96B}" destId="{606EDE9B-ADAA-403E-9E1F-13504FCD30BF}" srcOrd="3" destOrd="0" presId="urn:microsoft.com/office/officeart/2005/8/layout/hProcess9"/>
    <dgm:cxn modelId="{8C4BA267-36A5-4C31-A033-5939986804F0}" type="presParOf" srcId="{11F6C979-28BC-44B7-B722-889B738CA96B}" destId="{EFAE1C4F-1CD9-4E27-8CBB-B1CAE848CDEC}" srcOrd="4" destOrd="0" presId="urn:microsoft.com/office/officeart/2005/8/layout/hProcess9"/>
    <dgm:cxn modelId="{F64200A7-6CAB-457A-B2D3-214C8309CAE8}" type="presParOf" srcId="{11F6C979-28BC-44B7-B722-889B738CA96B}" destId="{C0A8BC16-08BC-4699-8508-5C3953DA984E}" srcOrd="5" destOrd="0" presId="urn:microsoft.com/office/officeart/2005/8/layout/hProcess9"/>
    <dgm:cxn modelId="{D168252E-0175-4534-AE8C-000BE672844F}" type="presParOf" srcId="{11F6C979-28BC-44B7-B722-889B738CA96B}" destId="{2A3CB0C1-1848-4F0E-AAC7-00F943586156}" srcOrd="6" destOrd="0" presId="urn:microsoft.com/office/officeart/2005/8/layout/hProcess9"/>
    <dgm:cxn modelId="{874DF210-E748-4432-9F7E-0D3A9F97A9AF}" type="presParOf" srcId="{11F6C979-28BC-44B7-B722-889B738CA96B}" destId="{748B332B-B7DD-4129-A929-75CAAEC98DE9}" srcOrd="7" destOrd="0" presId="urn:microsoft.com/office/officeart/2005/8/layout/hProcess9"/>
    <dgm:cxn modelId="{88C6AA8E-D880-4AA8-87EE-A78CD4411422}" type="presParOf" srcId="{11F6C979-28BC-44B7-B722-889B738CA96B}" destId="{DEBADB69-1B57-4D75-9107-ECA4E10C39BF}" srcOrd="8" destOrd="0" presId="urn:microsoft.com/office/officeart/2005/8/layout/hProcess9"/>
    <dgm:cxn modelId="{AB5F1EF7-8DCC-4190-91A6-0E2FA5B69F77}" type="presParOf" srcId="{11F6C979-28BC-44B7-B722-889B738CA96B}" destId="{F4AFCB05-AB61-4B5A-BD39-AB805746D80C}" srcOrd="9" destOrd="0" presId="urn:microsoft.com/office/officeart/2005/8/layout/hProcess9"/>
    <dgm:cxn modelId="{D5A64E9B-24B0-43E0-9155-52B7410D74BA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53CB48-5BA9-432A-9BF1-B0AD2CA1222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2B1E75-0CC7-4697-B77B-5A18A6EFA841}">
      <dgm:prSet phldrT="[Text]"/>
      <dgm:spPr>
        <a:solidFill>
          <a:srgbClr val="F8D29A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0755B8B1-8F17-489C-8E3C-7736EE3A0874}" type="parTrans" cxnId="{D501BD41-EF32-41BE-A9E5-3D5C0AC8A4EA}">
      <dgm:prSet/>
      <dgm:spPr/>
      <dgm:t>
        <a:bodyPr/>
        <a:lstStyle/>
        <a:p>
          <a:endParaRPr lang="en-US"/>
        </a:p>
      </dgm:t>
    </dgm:pt>
    <dgm:pt modelId="{77B7E28D-6955-49C8-A134-F35195EB8C58}" type="sibTrans" cxnId="{D501BD41-EF32-41BE-A9E5-3D5C0AC8A4EA}">
      <dgm:prSet/>
      <dgm:spPr/>
      <dgm:t>
        <a:bodyPr/>
        <a:lstStyle/>
        <a:p>
          <a:endParaRPr lang="en-US"/>
        </a:p>
      </dgm:t>
    </dgm:pt>
    <dgm:pt modelId="{3F077997-FE0B-4C39-9C67-05AA501D6F4D}">
      <dgm:prSet phldrT="[Text]" custT="1"/>
      <dgm:spPr>
        <a:solidFill>
          <a:srgbClr val="F5C277"/>
        </a:solidFill>
      </dgm:spPr>
      <dgm:t>
        <a:bodyPr/>
        <a:lstStyle/>
        <a:p>
          <a:r>
            <a:rPr lang="en-US" sz="2800" b="0" dirty="0" smtClean="0">
              <a:solidFill>
                <a:schemeClr val="tx2"/>
              </a:solidFill>
            </a:rPr>
            <a:t>Stage 2:</a:t>
          </a:r>
        </a:p>
        <a:p>
          <a:r>
            <a:rPr lang="en-US" sz="2800" b="0" dirty="0" smtClean="0">
              <a:solidFill>
                <a:schemeClr val="tx2"/>
              </a:solidFill>
            </a:rPr>
            <a:t>Prepare the Course Alignment Document</a:t>
          </a:r>
          <a:endParaRPr lang="en-US" sz="2800" dirty="0">
            <a:solidFill>
              <a:schemeClr val="tx2"/>
            </a:solidFill>
          </a:endParaRPr>
        </a:p>
      </dgm:t>
    </dgm:pt>
    <dgm:pt modelId="{F4C1FE74-B06D-44BC-B0C1-9E7547B5A152}" type="parTrans" cxnId="{F21FBFA5-57FF-46A5-8C4C-039FB3D0E20E}">
      <dgm:prSet/>
      <dgm:spPr/>
      <dgm:t>
        <a:bodyPr/>
        <a:lstStyle/>
        <a:p>
          <a:endParaRPr lang="en-US"/>
        </a:p>
      </dgm:t>
    </dgm:pt>
    <dgm:pt modelId="{9BCEA046-3A92-4004-9E53-098AA2BE93F1}" type="sibTrans" cxnId="{F21FBFA5-57FF-46A5-8C4C-039FB3D0E20E}">
      <dgm:prSet/>
      <dgm:spPr/>
      <dgm:t>
        <a:bodyPr/>
        <a:lstStyle/>
        <a:p>
          <a:endParaRPr lang="en-US"/>
        </a:p>
      </dgm:t>
    </dgm:pt>
    <dgm:pt modelId="{82FF5D6F-CA86-4CD7-A216-624836B2BAEF}">
      <dgm:prSet phldrT="[Text]"/>
      <dgm:spPr>
        <a:solidFill>
          <a:srgbClr val="F2AF4C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3</a:t>
          </a:r>
          <a:endParaRPr lang="en-US" dirty="0">
            <a:solidFill>
              <a:schemeClr val="tx2"/>
            </a:solidFill>
          </a:endParaRPr>
        </a:p>
      </dgm:t>
    </dgm:pt>
    <dgm:pt modelId="{657755D6-14E6-4991-98D0-068DFC701621}" type="parTrans" cxnId="{E286FC97-0C07-4244-820C-4B7DE2B7C2BF}">
      <dgm:prSet/>
      <dgm:spPr/>
      <dgm:t>
        <a:bodyPr/>
        <a:lstStyle/>
        <a:p>
          <a:endParaRPr lang="en-US"/>
        </a:p>
      </dgm:t>
    </dgm:pt>
    <dgm:pt modelId="{BAEC6AD4-6672-489F-AA57-CB5FA0477822}" type="sibTrans" cxnId="{E286FC97-0C07-4244-820C-4B7DE2B7C2BF}">
      <dgm:prSet/>
      <dgm:spPr/>
      <dgm:t>
        <a:bodyPr/>
        <a:lstStyle/>
        <a:p>
          <a:endParaRPr lang="en-US"/>
        </a:p>
      </dgm:t>
    </dgm:pt>
    <dgm:pt modelId="{97F00078-D568-4FE9-A6B6-620860FD5D81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4</a:t>
          </a:r>
          <a:endParaRPr lang="en-US" dirty="0">
            <a:solidFill>
              <a:schemeClr val="tx2"/>
            </a:solidFill>
          </a:endParaRPr>
        </a:p>
      </dgm:t>
    </dgm:pt>
    <dgm:pt modelId="{0FD40CFB-C52A-4A7D-BEC0-C8BEA9628099}" type="parTrans" cxnId="{28C36936-36F7-42EF-91D9-A15E8349F02B}">
      <dgm:prSet/>
      <dgm:spPr/>
      <dgm:t>
        <a:bodyPr/>
        <a:lstStyle/>
        <a:p>
          <a:endParaRPr lang="en-US"/>
        </a:p>
      </dgm:t>
    </dgm:pt>
    <dgm:pt modelId="{2BF4040E-1C9F-4DAB-A508-18945A8970C3}" type="sibTrans" cxnId="{28C36936-36F7-42EF-91D9-A15E8349F02B}">
      <dgm:prSet/>
      <dgm:spPr/>
      <dgm:t>
        <a:bodyPr/>
        <a:lstStyle/>
        <a:p>
          <a:endParaRPr lang="en-US"/>
        </a:p>
      </dgm:t>
    </dgm:pt>
    <dgm:pt modelId="{09BFA146-BBDB-4BF7-A7EF-9114AE6B3048}">
      <dgm:prSet phldrT="[Text]"/>
      <dgm:spPr>
        <a:solidFill>
          <a:srgbClr val="E68F10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5</a:t>
          </a:r>
          <a:endParaRPr lang="en-US" dirty="0">
            <a:solidFill>
              <a:schemeClr val="tx2"/>
            </a:solidFill>
          </a:endParaRPr>
        </a:p>
      </dgm:t>
    </dgm:pt>
    <dgm:pt modelId="{59BED98F-56A8-41C5-B720-9FCD34055E62}" type="parTrans" cxnId="{7A2760D4-41B5-4E8C-9708-2AFD7BF4DE31}">
      <dgm:prSet/>
      <dgm:spPr/>
      <dgm:t>
        <a:bodyPr/>
        <a:lstStyle/>
        <a:p>
          <a:endParaRPr lang="en-US"/>
        </a:p>
      </dgm:t>
    </dgm:pt>
    <dgm:pt modelId="{C3157D8A-0E3C-42B9-AE10-CEB51BC23393}" type="sibTrans" cxnId="{7A2760D4-41B5-4E8C-9708-2AFD7BF4DE31}">
      <dgm:prSet/>
      <dgm:spPr/>
      <dgm:t>
        <a:bodyPr/>
        <a:lstStyle/>
        <a:p>
          <a:endParaRPr lang="en-US"/>
        </a:p>
      </dgm:t>
    </dgm:pt>
    <dgm:pt modelId="{592A9136-125B-4D86-80FA-852A1D7EA26C}">
      <dgm:prSet phldrT="[Text]"/>
      <dgm:spPr>
        <a:solidFill>
          <a:srgbClr val="C2790E"/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Stage</a:t>
          </a:r>
          <a:br>
            <a:rPr lang="en-US" dirty="0" smtClean="0">
              <a:solidFill>
                <a:schemeClr val="tx2"/>
              </a:solidFill>
            </a:rPr>
          </a:br>
          <a:r>
            <a:rPr lang="en-US" dirty="0" smtClean="0">
              <a:solidFill>
                <a:schemeClr val="tx2"/>
              </a:solidFill>
            </a:rPr>
            <a:t>6</a:t>
          </a:r>
          <a:endParaRPr lang="en-US" dirty="0">
            <a:solidFill>
              <a:schemeClr val="tx2"/>
            </a:solidFill>
          </a:endParaRPr>
        </a:p>
      </dgm:t>
    </dgm:pt>
    <dgm:pt modelId="{9230703C-05E4-42CE-A047-91CEE7C5E281}" type="parTrans" cxnId="{38247E12-90BA-455A-B40F-7FDCD12AF713}">
      <dgm:prSet/>
      <dgm:spPr/>
      <dgm:t>
        <a:bodyPr/>
        <a:lstStyle/>
        <a:p>
          <a:endParaRPr lang="en-US"/>
        </a:p>
      </dgm:t>
    </dgm:pt>
    <dgm:pt modelId="{FC719BF2-1B9E-4387-BA7C-45FE1E6BB8BB}" type="sibTrans" cxnId="{38247E12-90BA-455A-B40F-7FDCD12AF713}">
      <dgm:prSet/>
      <dgm:spPr/>
      <dgm:t>
        <a:bodyPr/>
        <a:lstStyle/>
        <a:p>
          <a:endParaRPr lang="en-US"/>
        </a:p>
      </dgm:t>
    </dgm:pt>
    <dgm:pt modelId="{F449753D-5CD2-4112-8AD5-D8688388816B}" type="pres">
      <dgm:prSet presAssocID="{2953CB48-5BA9-432A-9BF1-B0AD2CA1222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F01FD4-AE51-4913-8095-4932261E5A10}" type="pres">
      <dgm:prSet presAssocID="{2953CB48-5BA9-432A-9BF1-B0AD2CA12228}" presName="arrow" presStyleLbl="bgShp" presStyleIdx="0" presStyleCnt="1"/>
      <dgm:spPr/>
    </dgm:pt>
    <dgm:pt modelId="{11F6C979-28BC-44B7-B722-889B738CA96B}" type="pres">
      <dgm:prSet presAssocID="{2953CB48-5BA9-432A-9BF1-B0AD2CA12228}" presName="linearProcess" presStyleCnt="0"/>
      <dgm:spPr/>
    </dgm:pt>
    <dgm:pt modelId="{9A4607C0-78BA-42A3-AA8D-21628336D486}" type="pres">
      <dgm:prSet presAssocID="{702B1E75-0CC7-4697-B77B-5A18A6EFA84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B5114-9ADA-48A3-BAAA-464A712A3D88}" type="pres">
      <dgm:prSet presAssocID="{77B7E28D-6955-49C8-A134-F35195EB8C58}" presName="sibTrans" presStyleCnt="0"/>
      <dgm:spPr/>
    </dgm:pt>
    <dgm:pt modelId="{33040B98-5F72-476D-99A0-853E1F59DCEC}" type="pres">
      <dgm:prSet presAssocID="{3F077997-FE0B-4C39-9C67-05AA501D6F4D}" presName="textNode" presStyleLbl="node1" presStyleIdx="1" presStyleCnt="6" custScaleX="425713" custScaleY="178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DE9B-ADAA-403E-9E1F-13504FCD30BF}" type="pres">
      <dgm:prSet presAssocID="{9BCEA046-3A92-4004-9E53-098AA2BE93F1}" presName="sibTrans" presStyleCnt="0"/>
      <dgm:spPr/>
    </dgm:pt>
    <dgm:pt modelId="{EFAE1C4F-1CD9-4E27-8CBB-B1CAE848CDEC}" type="pres">
      <dgm:prSet presAssocID="{82FF5D6F-CA86-4CD7-A216-624836B2BA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8BC16-08BC-4699-8508-5C3953DA984E}" type="pres">
      <dgm:prSet presAssocID="{BAEC6AD4-6672-489F-AA57-CB5FA0477822}" presName="sibTrans" presStyleCnt="0"/>
      <dgm:spPr/>
    </dgm:pt>
    <dgm:pt modelId="{2A3CB0C1-1848-4F0E-AAC7-00F943586156}" type="pres">
      <dgm:prSet presAssocID="{97F00078-D568-4FE9-A6B6-620860FD5D81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B332B-B7DD-4129-A929-75CAAEC98DE9}" type="pres">
      <dgm:prSet presAssocID="{2BF4040E-1C9F-4DAB-A508-18945A8970C3}" presName="sibTrans" presStyleCnt="0"/>
      <dgm:spPr/>
    </dgm:pt>
    <dgm:pt modelId="{DEBADB69-1B57-4D75-9107-ECA4E10C39BF}" type="pres">
      <dgm:prSet presAssocID="{09BFA146-BBDB-4BF7-A7EF-9114AE6B3048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FCB05-AB61-4B5A-BD39-AB805746D80C}" type="pres">
      <dgm:prSet presAssocID="{C3157D8A-0E3C-42B9-AE10-CEB51BC23393}" presName="sibTrans" presStyleCnt="0"/>
      <dgm:spPr/>
    </dgm:pt>
    <dgm:pt modelId="{4307C474-E7C6-4459-BB0D-F5A575417429}" type="pres">
      <dgm:prSet presAssocID="{592A9136-125B-4D86-80FA-852A1D7EA26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247E12-90BA-455A-B40F-7FDCD12AF713}" srcId="{2953CB48-5BA9-432A-9BF1-B0AD2CA12228}" destId="{592A9136-125B-4D86-80FA-852A1D7EA26C}" srcOrd="5" destOrd="0" parTransId="{9230703C-05E4-42CE-A047-91CEE7C5E281}" sibTransId="{FC719BF2-1B9E-4387-BA7C-45FE1E6BB8BB}"/>
    <dgm:cxn modelId="{E286FC97-0C07-4244-820C-4B7DE2B7C2BF}" srcId="{2953CB48-5BA9-432A-9BF1-B0AD2CA12228}" destId="{82FF5D6F-CA86-4CD7-A216-624836B2BAEF}" srcOrd="2" destOrd="0" parTransId="{657755D6-14E6-4991-98D0-068DFC701621}" sibTransId="{BAEC6AD4-6672-489F-AA57-CB5FA0477822}"/>
    <dgm:cxn modelId="{7A2760D4-41B5-4E8C-9708-2AFD7BF4DE31}" srcId="{2953CB48-5BA9-432A-9BF1-B0AD2CA12228}" destId="{09BFA146-BBDB-4BF7-A7EF-9114AE6B3048}" srcOrd="4" destOrd="0" parTransId="{59BED98F-56A8-41C5-B720-9FCD34055E62}" sibTransId="{C3157D8A-0E3C-42B9-AE10-CEB51BC23393}"/>
    <dgm:cxn modelId="{F21FBFA5-57FF-46A5-8C4C-039FB3D0E20E}" srcId="{2953CB48-5BA9-432A-9BF1-B0AD2CA12228}" destId="{3F077997-FE0B-4C39-9C67-05AA501D6F4D}" srcOrd="1" destOrd="0" parTransId="{F4C1FE74-B06D-44BC-B0C1-9E7547B5A152}" sibTransId="{9BCEA046-3A92-4004-9E53-098AA2BE93F1}"/>
    <dgm:cxn modelId="{28C36936-36F7-42EF-91D9-A15E8349F02B}" srcId="{2953CB48-5BA9-432A-9BF1-B0AD2CA12228}" destId="{97F00078-D568-4FE9-A6B6-620860FD5D81}" srcOrd="3" destOrd="0" parTransId="{0FD40CFB-C52A-4A7D-BEC0-C8BEA9628099}" sibTransId="{2BF4040E-1C9F-4DAB-A508-18945A8970C3}"/>
    <dgm:cxn modelId="{AE6B9FF3-5057-4375-955D-B9E1BE4770CF}" type="presOf" srcId="{592A9136-125B-4D86-80FA-852A1D7EA26C}" destId="{4307C474-E7C6-4459-BB0D-F5A575417429}" srcOrd="0" destOrd="0" presId="urn:microsoft.com/office/officeart/2005/8/layout/hProcess9"/>
    <dgm:cxn modelId="{02D096A5-D07F-4506-800C-7195F2DA0243}" type="presOf" srcId="{2953CB48-5BA9-432A-9BF1-B0AD2CA12228}" destId="{F449753D-5CD2-4112-8AD5-D8688388816B}" srcOrd="0" destOrd="0" presId="urn:microsoft.com/office/officeart/2005/8/layout/hProcess9"/>
    <dgm:cxn modelId="{9CCAD358-954B-413D-9367-1B5497811E9C}" type="presOf" srcId="{97F00078-D568-4FE9-A6B6-620860FD5D81}" destId="{2A3CB0C1-1848-4F0E-AAC7-00F943586156}" srcOrd="0" destOrd="0" presId="urn:microsoft.com/office/officeart/2005/8/layout/hProcess9"/>
    <dgm:cxn modelId="{121922F2-FC3D-4BE3-97CA-55495E1235A5}" type="presOf" srcId="{3F077997-FE0B-4C39-9C67-05AA501D6F4D}" destId="{33040B98-5F72-476D-99A0-853E1F59DCEC}" srcOrd="0" destOrd="0" presId="urn:microsoft.com/office/officeart/2005/8/layout/hProcess9"/>
    <dgm:cxn modelId="{15208467-8BEC-442E-B5CE-BBD3C0535023}" type="presOf" srcId="{82FF5D6F-CA86-4CD7-A216-624836B2BAEF}" destId="{EFAE1C4F-1CD9-4E27-8CBB-B1CAE848CDEC}" srcOrd="0" destOrd="0" presId="urn:microsoft.com/office/officeart/2005/8/layout/hProcess9"/>
    <dgm:cxn modelId="{D501BD41-EF32-41BE-A9E5-3D5C0AC8A4EA}" srcId="{2953CB48-5BA9-432A-9BF1-B0AD2CA12228}" destId="{702B1E75-0CC7-4697-B77B-5A18A6EFA841}" srcOrd="0" destOrd="0" parTransId="{0755B8B1-8F17-489C-8E3C-7736EE3A0874}" sibTransId="{77B7E28D-6955-49C8-A134-F35195EB8C58}"/>
    <dgm:cxn modelId="{9FCECCE7-2B75-4737-8E3A-DD1D4EEA7FF7}" type="presOf" srcId="{09BFA146-BBDB-4BF7-A7EF-9114AE6B3048}" destId="{DEBADB69-1B57-4D75-9107-ECA4E10C39BF}" srcOrd="0" destOrd="0" presId="urn:microsoft.com/office/officeart/2005/8/layout/hProcess9"/>
    <dgm:cxn modelId="{77218573-5F9B-46CA-8AD0-F5C6E0612CCA}" type="presOf" srcId="{702B1E75-0CC7-4697-B77B-5A18A6EFA841}" destId="{9A4607C0-78BA-42A3-AA8D-21628336D486}" srcOrd="0" destOrd="0" presId="urn:microsoft.com/office/officeart/2005/8/layout/hProcess9"/>
    <dgm:cxn modelId="{E9023269-B77D-451F-A7FC-849476FFC3D7}" type="presParOf" srcId="{F449753D-5CD2-4112-8AD5-D8688388816B}" destId="{68F01FD4-AE51-4913-8095-4932261E5A10}" srcOrd="0" destOrd="0" presId="urn:microsoft.com/office/officeart/2005/8/layout/hProcess9"/>
    <dgm:cxn modelId="{2AD1D8AE-40F1-48D4-99F9-C4E255D0519B}" type="presParOf" srcId="{F449753D-5CD2-4112-8AD5-D8688388816B}" destId="{11F6C979-28BC-44B7-B722-889B738CA96B}" srcOrd="1" destOrd="0" presId="urn:microsoft.com/office/officeart/2005/8/layout/hProcess9"/>
    <dgm:cxn modelId="{6C38F60E-E2C8-47A1-BB24-FE90D5B22095}" type="presParOf" srcId="{11F6C979-28BC-44B7-B722-889B738CA96B}" destId="{9A4607C0-78BA-42A3-AA8D-21628336D486}" srcOrd="0" destOrd="0" presId="urn:microsoft.com/office/officeart/2005/8/layout/hProcess9"/>
    <dgm:cxn modelId="{DA8581C4-AE71-4B67-80E9-39E7A2FE5D3A}" type="presParOf" srcId="{11F6C979-28BC-44B7-B722-889B738CA96B}" destId="{F27B5114-9ADA-48A3-BAAA-464A712A3D88}" srcOrd="1" destOrd="0" presId="urn:microsoft.com/office/officeart/2005/8/layout/hProcess9"/>
    <dgm:cxn modelId="{E471E6E1-7A1D-4931-996F-8D2F07E79FC2}" type="presParOf" srcId="{11F6C979-28BC-44B7-B722-889B738CA96B}" destId="{33040B98-5F72-476D-99A0-853E1F59DCEC}" srcOrd="2" destOrd="0" presId="urn:microsoft.com/office/officeart/2005/8/layout/hProcess9"/>
    <dgm:cxn modelId="{F7811B22-8072-4E79-B210-C1AF8A60E7C3}" type="presParOf" srcId="{11F6C979-28BC-44B7-B722-889B738CA96B}" destId="{606EDE9B-ADAA-403E-9E1F-13504FCD30BF}" srcOrd="3" destOrd="0" presId="urn:microsoft.com/office/officeart/2005/8/layout/hProcess9"/>
    <dgm:cxn modelId="{BE6C893F-6915-4DAD-B7EE-94C744898FC6}" type="presParOf" srcId="{11F6C979-28BC-44B7-B722-889B738CA96B}" destId="{EFAE1C4F-1CD9-4E27-8CBB-B1CAE848CDEC}" srcOrd="4" destOrd="0" presId="urn:microsoft.com/office/officeart/2005/8/layout/hProcess9"/>
    <dgm:cxn modelId="{713CC600-15AC-4A2A-93FD-87544713AE5E}" type="presParOf" srcId="{11F6C979-28BC-44B7-B722-889B738CA96B}" destId="{C0A8BC16-08BC-4699-8508-5C3953DA984E}" srcOrd="5" destOrd="0" presId="urn:microsoft.com/office/officeart/2005/8/layout/hProcess9"/>
    <dgm:cxn modelId="{1DD22A88-FBA7-46E7-96D9-D8927317732B}" type="presParOf" srcId="{11F6C979-28BC-44B7-B722-889B738CA96B}" destId="{2A3CB0C1-1848-4F0E-AAC7-00F943586156}" srcOrd="6" destOrd="0" presId="urn:microsoft.com/office/officeart/2005/8/layout/hProcess9"/>
    <dgm:cxn modelId="{46406660-F836-4632-A608-6DD6E7AA7886}" type="presParOf" srcId="{11F6C979-28BC-44B7-B722-889B738CA96B}" destId="{748B332B-B7DD-4129-A929-75CAAEC98DE9}" srcOrd="7" destOrd="0" presId="urn:microsoft.com/office/officeart/2005/8/layout/hProcess9"/>
    <dgm:cxn modelId="{4E9CD15D-EB1D-4C32-8E8E-20105BFECA20}" type="presParOf" srcId="{11F6C979-28BC-44B7-B722-889B738CA96B}" destId="{DEBADB69-1B57-4D75-9107-ECA4E10C39BF}" srcOrd="8" destOrd="0" presId="urn:microsoft.com/office/officeart/2005/8/layout/hProcess9"/>
    <dgm:cxn modelId="{D2B26412-B341-4124-8D15-8652AC0221F0}" type="presParOf" srcId="{11F6C979-28BC-44B7-B722-889B738CA96B}" destId="{F4AFCB05-AB61-4B5A-BD39-AB805746D80C}" srcOrd="9" destOrd="0" presId="urn:microsoft.com/office/officeart/2005/8/layout/hProcess9"/>
    <dgm:cxn modelId="{09EA1218-0299-45C3-906E-19258053F77B}" type="presParOf" srcId="{11F6C979-28BC-44B7-B722-889B738CA96B}" destId="{4307C474-E7C6-4459-BB0D-F5A575417429}" srcOrd="10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1199" y="1226820"/>
          <a:ext cx="1444349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1: Proposal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199" y="1226820"/>
        <a:ext cx="1444349" cy="1635760"/>
      </dsp:txXfrm>
    </dsp:sp>
    <dsp:sp modelId="{33040B98-5F72-476D-99A0-853E1F59DCEC}">
      <dsp:nvSpPr>
        <dsp:cNvPr id="0" name=""/>
        <dsp:cNvSpPr/>
      </dsp:nvSpPr>
      <dsp:spPr>
        <a:xfrm>
          <a:off x="1540650" y="1226820"/>
          <a:ext cx="1444349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2: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Alignment 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540650" y="1226820"/>
        <a:ext cx="1444349" cy="1635760"/>
      </dsp:txXfrm>
    </dsp:sp>
    <dsp:sp modelId="{EFAE1C4F-1CD9-4E27-8CBB-B1CAE848CDEC}">
      <dsp:nvSpPr>
        <dsp:cNvPr id="0" name=""/>
        <dsp:cNvSpPr/>
      </dsp:nvSpPr>
      <dsp:spPr>
        <a:xfrm>
          <a:off x="3080100" y="1226820"/>
          <a:ext cx="1444349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3: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Course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Structure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3080100" y="1226820"/>
        <a:ext cx="1444349" cy="1635760"/>
      </dsp:txXfrm>
    </dsp:sp>
    <dsp:sp modelId="{2A3CB0C1-1848-4F0E-AAC7-00F943586156}">
      <dsp:nvSpPr>
        <dsp:cNvPr id="0" name=""/>
        <dsp:cNvSpPr/>
      </dsp:nvSpPr>
      <dsp:spPr>
        <a:xfrm>
          <a:off x="4619550" y="1226820"/>
          <a:ext cx="1444349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4: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Model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Module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4619550" y="1226820"/>
        <a:ext cx="1444349" cy="1635760"/>
      </dsp:txXfrm>
    </dsp:sp>
    <dsp:sp modelId="{DEBADB69-1B57-4D75-9107-ECA4E10C39BF}">
      <dsp:nvSpPr>
        <dsp:cNvPr id="0" name=""/>
        <dsp:cNvSpPr/>
      </dsp:nvSpPr>
      <dsp:spPr>
        <a:xfrm>
          <a:off x="6159000" y="1226820"/>
          <a:ext cx="1444349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5: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Develop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Course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6159000" y="1226820"/>
        <a:ext cx="1444349" cy="1635760"/>
      </dsp:txXfrm>
    </dsp:sp>
    <dsp:sp modelId="{4307C474-E7C6-4459-BB0D-F5A575417429}">
      <dsp:nvSpPr>
        <dsp:cNvPr id="0" name=""/>
        <dsp:cNvSpPr/>
      </dsp:nvSpPr>
      <dsp:spPr>
        <a:xfrm>
          <a:off x="7698451" y="1226820"/>
          <a:ext cx="1444349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6: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Peer Review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7698451" y="1226820"/>
        <a:ext cx="1444349" cy="16357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5178" y="584203"/>
          <a:ext cx="3861987" cy="2920992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2"/>
              </a:solidFill>
            </a:rPr>
            <a:t>Stage 1: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2"/>
              </a:solidFill>
            </a:rPr>
            <a:t>Complete the Online Course Proposal</a:t>
          </a:r>
          <a:endParaRPr lang="en-US" sz="2800" b="0" kern="1200" dirty="0">
            <a:solidFill>
              <a:schemeClr val="tx2"/>
            </a:solidFill>
          </a:endParaRPr>
        </a:p>
      </dsp:txBody>
      <dsp:txXfrm>
        <a:off x="5178" y="584203"/>
        <a:ext cx="3861987" cy="2920992"/>
      </dsp:txXfrm>
    </dsp:sp>
    <dsp:sp modelId="{33040B98-5F72-476D-99A0-853E1F59DCEC}">
      <dsp:nvSpPr>
        <dsp:cNvPr id="0" name=""/>
        <dsp:cNvSpPr/>
      </dsp:nvSpPr>
      <dsp:spPr>
        <a:xfrm>
          <a:off x="4008924" y="1226820"/>
          <a:ext cx="912572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Stage</a:t>
          </a:r>
          <a:br>
            <a:rPr lang="en-US" sz="2100" kern="1200" dirty="0" smtClean="0"/>
          </a:br>
          <a:r>
            <a:rPr lang="en-US" sz="2100" kern="1200" dirty="0" smtClean="0"/>
            <a:t>2 </a:t>
          </a:r>
          <a:endParaRPr lang="en-US" sz="2100" kern="1200" dirty="0"/>
        </a:p>
      </dsp:txBody>
      <dsp:txXfrm>
        <a:off x="4008924" y="1226820"/>
        <a:ext cx="912572" cy="1635760"/>
      </dsp:txXfrm>
    </dsp:sp>
    <dsp:sp modelId="{EFAE1C4F-1CD9-4E27-8CBB-B1CAE848CDEC}">
      <dsp:nvSpPr>
        <dsp:cNvPr id="0" name=""/>
        <dsp:cNvSpPr/>
      </dsp:nvSpPr>
      <dsp:spPr>
        <a:xfrm>
          <a:off x="5063255" y="1226820"/>
          <a:ext cx="912572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Stage</a:t>
          </a:r>
          <a:br>
            <a:rPr lang="en-US" sz="2100" kern="1200" dirty="0" smtClean="0"/>
          </a:br>
          <a:r>
            <a:rPr lang="en-US" sz="2100" kern="1200" dirty="0" smtClean="0"/>
            <a:t>3</a:t>
          </a:r>
          <a:endParaRPr lang="en-US" sz="2100" kern="1200" dirty="0"/>
        </a:p>
      </dsp:txBody>
      <dsp:txXfrm>
        <a:off x="5063255" y="1226820"/>
        <a:ext cx="912572" cy="1635760"/>
      </dsp:txXfrm>
    </dsp:sp>
    <dsp:sp modelId="{2A3CB0C1-1848-4F0E-AAC7-00F943586156}">
      <dsp:nvSpPr>
        <dsp:cNvPr id="0" name=""/>
        <dsp:cNvSpPr/>
      </dsp:nvSpPr>
      <dsp:spPr>
        <a:xfrm>
          <a:off x="6117586" y="1226820"/>
          <a:ext cx="912572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Stage</a:t>
          </a:r>
          <a:br>
            <a:rPr lang="en-US" sz="2100" kern="1200" dirty="0" smtClean="0"/>
          </a:br>
          <a:r>
            <a:rPr lang="en-US" sz="2100" kern="1200" dirty="0" smtClean="0"/>
            <a:t>4</a:t>
          </a:r>
          <a:endParaRPr lang="en-US" sz="2100" kern="1200" dirty="0"/>
        </a:p>
      </dsp:txBody>
      <dsp:txXfrm>
        <a:off x="6117586" y="1226820"/>
        <a:ext cx="912572" cy="1635760"/>
      </dsp:txXfrm>
    </dsp:sp>
    <dsp:sp modelId="{DEBADB69-1B57-4D75-9107-ECA4E10C39BF}">
      <dsp:nvSpPr>
        <dsp:cNvPr id="0" name=""/>
        <dsp:cNvSpPr/>
      </dsp:nvSpPr>
      <dsp:spPr>
        <a:xfrm>
          <a:off x="7171917" y="1226820"/>
          <a:ext cx="912572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Stage</a:t>
          </a:r>
          <a:br>
            <a:rPr lang="en-US" sz="2100" kern="1200" dirty="0" smtClean="0"/>
          </a:br>
          <a:r>
            <a:rPr lang="en-US" sz="2100" kern="1200" dirty="0" smtClean="0"/>
            <a:t>5</a:t>
          </a:r>
          <a:endParaRPr lang="en-US" sz="2100" kern="1200" dirty="0"/>
        </a:p>
      </dsp:txBody>
      <dsp:txXfrm>
        <a:off x="7171917" y="1226820"/>
        <a:ext cx="912572" cy="1635760"/>
      </dsp:txXfrm>
    </dsp:sp>
    <dsp:sp modelId="{4307C474-E7C6-4459-BB0D-F5A575417429}">
      <dsp:nvSpPr>
        <dsp:cNvPr id="0" name=""/>
        <dsp:cNvSpPr/>
      </dsp:nvSpPr>
      <dsp:spPr>
        <a:xfrm>
          <a:off x="8226248" y="1226820"/>
          <a:ext cx="912572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Stage</a:t>
          </a:r>
          <a:br>
            <a:rPr lang="en-US" sz="2100" kern="1200" dirty="0" smtClean="0"/>
          </a:br>
          <a:r>
            <a:rPr lang="en-US" sz="2100" kern="1200" dirty="0" smtClean="0"/>
            <a:t>6</a:t>
          </a:r>
          <a:endParaRPr lang="en-US" sz="2100" kern="1200" dirty="0"/>
        </a:p>
      </dsp:txBody>
      <dsp:txXfrm>
        <a:off x="8226248" y="1226820"/>
        <a:ext cx="912572" cy="1635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913" y="1226820"/>
          <a:ext cx="911135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1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913" y="1226820"/>
        <a:ext cx="911135" cy="1635760"/>
      </dsp:txXfrm>
    </dsp:sp>
    <dsp:sp modelId="{33040B98-5F72-476D-99A0-853E1F59DCEC}">
      <dsp:nvSpPr>
        <dsp:cNvPr id="0" name=""/>
        <dsp:cNvSpPr/>
      </dsp:nvSpPr>
      <dsp:spPr>
        <a:xfrm>
          <a:off x="1053583" y="584195"/>
          <a:ext cx="3878820" cy="2921009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2"/>
              </a:solidFill>
            </a:rPr>
            <a:t>Stage 2: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2"/>
              </a:solidFill>
            </a:rPr>
            <a:t>Prepare the Course Alignment Document</a:t>
          </a:r>
          <a:endParaRPr lang="en-US" sz="2800" kern="1200" dirty="0">
            <a:solidFill>
              <a:schemeClr val="tx2"/>
            </a:solidFill>
          </a:endParaRPr>
        </a:p>
      </dsp:txBody>
      <dsp:txXfrm>
        <a:off x="1053583" y="584195"/>
        <a:ext cx="3878820" cy="2921009"/>
      </dsp:txXfrm>
    </dsp:sp>
    <dsp:sp modelId="{EFAE1C4F-1CD9-4E27-8CBB-B1CAE848CDEC}">
      <dsp:nvSpPr>
        <dsp:cNvPr id="0" name=""/>
        <dsp:cNvSpPr/>
      </dsp:nvSpPr>
      <dsp:spPr>
        <a:xfrm>
          <a:off x="5073939" y="1226820"/>
          <a:ext cx="911135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3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5073939" y="1226820"/>
        <a:ext cx="911135" cy="1635760"/>
      </dsp:txXfrm>
    </dsp:sp>
    <dsp:sp modelId="{2A3CB0C1-1848-4F0E-AAC7-00F943586156}">
      <dsp:nvSpPr>
        <dsp:cNvPr id="0" name=""/>
        <dsp:cNvSpPr/>
      </dsp:nvSpPr>
      <dsp:spPr>
        <a:xfrm>
          <a:off x="6126610" y="1226820"/>
          <a:ext cx="911135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4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6126610" y="1226820"/>
        <a:ext cx="911135" cy="1635760"/>
      </dsp:txXfrm>
    </dsp:sp>
    <dsp:sp modelId="{DEBADB69-1B57-4D75-9107-ECA4E10C39BF}">
      <dsp:nvSpPr>
        <dsp:cNvPr id="0" name=""/>
        <dsp:cNvSpPr/>
      </dsp:nvSpPr>
      <dsp:spPr>
        <a:xfrm>
          <a:off x="7179281" y="1226820"/>
          <a:ext cx="911135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5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7179281" y="1226820"/>
        <a:ext cx="911135" cy="1635760"/>
      </dsp:txXfrm>
    </dsp:sp>
    <dsp:sp modelId="{4307C474-E7C6-4459-BB0D-F5A575417429}">
      <dsp:nvSpPr>
        <dsp:cNvPr id="0" name=""/>
        <dsp:cNvSpPr/>
      </dsp:nvSpPr>
      <dsp:spPr>
        <a:xfrm>
          <a:off x="8231951" y="1226820"/>
          <a:ext cx="911135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6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8231951" y="1226820"/>
        <a:ext cx="911135" cy="16357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6874" y="1226820"/>
          <a:ext cx="929817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1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6874" y="1226820"/>
        <a:ext cx="929817" cy="1635760"/>
      </dsp:txXfrm>
    </dsp:sp>
    <dsp:sp modelId="{33040B98-5F72-476D-99A0-853E1F59DCEC}">
      <dsp:nvSpPr>
        <dsp:cNvPr id="0" name=""/>
        <dsp:cNvSpPr/>
      </dsp:nvSpPr>
      <dsp:spPr>
        <a:xfrm>
          <a:off x="1081130" y="1226820"/>
          <a:ext cx="929817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2 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081130" y="1226820"/>
        <a:ext cx="929817" cy="1635760"/>
      </dsp:txXfrm>
    </dsp:sp>
    <dsp:sp modelId="{EFAE1C4F-1CD9-4E27-8CBB-B1CAE848CDEC}">
      <dsp:nvSpPr>
        <dsp:cNvPr id="0" name=""/>
        <dsp:cNvSpPr/>
      </dsp:nvSpPr>
      <dsp:spPr>
        <a:xfrm>
          <a:off x="2155385" y="584195"/>
          <a:ext cx="3758973" cy="2921009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Stage 3: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Create the Course Structure (Online)</a:t>
          </a:r>
          <a:endParaRPr lang="en-US" sz="2800" kern="1200" dirty="0">
            <a:solidFill>
              <a:schemeClr val="tx2"/>
            </a:solidFill>
          </a:endParaRPr>
        </a:p>
      </dsp:txBody>
      <dsp:txXfrm>
        <a:off x="2155385" y="584195"/>
        <a:ext cx="3758973" cy="2921009"/>
      </dsp:txXfrm>
    </dsp:sp>
    <dsp:sp modelId="{2A3CB0C1-1848-4F0E-AAC7-00F943586156}">
      <dsp:nvSpPr>
        <dsp:cNvPr id="0" name=""/>
        <dsp:cNvSpPr/>
      </dsp:nvSpPr>
      <dsp:spPr>
        <a:xfrm>
          <a:off x="6058796" y="1226820"/>
          <a:ext cx="929817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4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6058796" y="1226820"/>
        <a:ext cx="929817" cy="1635760"/>
      </dsp:txXfrm>
    </dsp:sp>
    <dsp:sp modelId="{DEBADB69-1B57-4D75-9107-ECA4E10C39BF}">
      <dsp:nvSpPr>
        <dsp:cNvPr id="0" name=""/>
        <dsp:cNvSpPr/>
      </dsp:nvSpPr>
      <dsp:spPr>
        <a:xfrm>
          <a:off x="7133052" y="1226820"/>
          <a:ext cx="929817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5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7133052" y="1226820"/>
        <a:ext cx="929817" cy="1635760"/>
      </dsp:txXfrm>
    </dsp:sp>
    <dsp:sp modelId="{4307C474-E7C6-4459-BB0D-F5A575417429}">
      <dsp:nvSpPr>
        <dsp:cNvPr id="0" name=""/>
        <dsp:cNvSpPr/>
      </dsp:nvSpPr>
      <dsp:spPr>
        <a:xfrm>
          <a:off x="8207307" y="1226820"/>
          <a:ext cx="929817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6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8207307" y="1226820"/>
        <a:ext cx="929817" cy="1635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2059" y="1226820"/>
          <a:ext cx="945626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1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2059" y="1226820"/>
        <a:ext cx="945626" cy="1635760"/>
      </dsp:txXfrm>
    </dsp:sp>
    <dsp:sp modelId="{33040B98-5F72-476D-99A0-853E1F59DCEC}">
      <dsp:nvSpPr>
        <dsp:cNvPr id="0" name=""/>
        <dsp:cNvSpPr/>
      </dsp:nvSpPr>
      <dsp:spPr>
        <a:xfrm>
          <a:off x="1094578" y="1226820"/>
          <a:ext cx="945626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2 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1094578" y="1226820"/>
        <a:ext cx="945626" cy="1635760"/>
      </dsp:txXfrm>
    </dsp:sp>
    <dsp:sp modelId="{EFAE1C4F-1CD9-4E27-8CBB-B1CAE848CDEC}">
      <dsp:nvSpPr>
        <dsp:cNvPr id="0" name=""/>
        <dsp:cNvSpPr/>
      </dsp:nvSpPr>
      <dsp:spPr>
        <a:xfrm>
          <a:off x="2187098" y="1226820"/>
          <a:ext cx="945626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3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2187098" y="1226820"/>
        <a:ext cx="945626" cy="1635760"/>
      </dsp:txXfrm>
    </dsp:sp>
    <dsp:sp modelId="{2A3CB0C1-1848-4F0E-AAC7-00F943586156}">
      <dsp:nvSpPr>
        <dsp:cNvPr id="0" name=""/>
        <dsp:cNvSpPr/>
      </dsp:nvSpPr>
      <dsp:spPr>
        <a:xfrm>
          <a:off x="3279617" y="584195"/>
          <a:ext cx="3677284" cy="29210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Stage 4: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Develop the “Model” Module (online)</a:t>
          </a:r>
          <a:endParaRPr lang="en-US" sz="2800" kern="1200" dirty="0">
            <a:solidFill>
              <a:schemeClr val="tx2"/>
            </a:solidFill>
          </a:endParaRPr>
        </a:p>
      </dsp:txBody>
      <dsp:txXfrm>
        <a:off x="3279617" y="584195"/>
        <a:ext cx="3677284" cy="2921009"/>
      </dsp:txXfrm>
    </dsp:sp>
    <dsp:sp modelId="{DEBADB69-1B57-4D75-9107-ECA4E10C39BF}">
      <dsp:nvSpPr>
        <dsp:cNvPr id="0" name=""/>
        <dsp:cNvSpPr/>
      </dsp:nvSpPr>
      <dsp:spPr>
        <a:xfrm>
          <a:off x="7103795" y="1226820"/>
          <a:ext cx="945626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5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7103795" y="1226820"/>
        <a:ext cx="945626" cy="1635760"/>
      </dsp:txXfrm>
    </dsp:sp>
    <dsp:sp modelId="{4307C474-E7C6-4459-BB0D-F5A575417429}">
      <dsp:nvSpPr>
        <dsp:cNvPr id="0" name=""/>
        <dsp:cNvSpPr/>
      </dsp:nvSpPr>
      <dsp:spPr>
        <a:xfrm>
          <a:off x="8196314" y="1226820"/>
          <a:ext cx="945626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6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8196314" y="1226820"/>
        <a:ext cx="945626" cy="1635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3011" y="1226820"/>
          <a:ext cx="934938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1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3011" y="1226820"/>
        <a:ext cx="934938" cy="1635760"/>
      </dsp:txXfrm>
    </dsp:sp>
    <dsp:sp modelId="{33040B98-5F72-476D-99A0-853E1F59DCEC}">
      <dsp:nvSpPr>
        <dsp:cNvPr id="0" name=""/>
        <dsp:cNvSpPr/>
      </dsp:nvSpPr>
      <dsp:spPr>
        <a:xfrm>
          <a:off x="1093772" y="1226820"/>
          <a:ext cx="934938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2 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1093772" y="1226820"/>
        <a:ext cx="934938" cy="1635760"/>
      </dsp:txXfrm>
    </dsp:sp>
    <dsp:sp modelId="{EFAE1C4F-1CD9-4E27-8CBB-B1CAE848CDEC}">
      <dsp:nvSpPr>
        <dsp:cNvPr id="0" name=""/>
        <dsp:cNvSpPr/>
      </dsp:nvSpPr>
      <dsp:spPr>
        <a:xfrm>
          <a:off x="2184533" y="1226820"/>
          <a:ext cx="934938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3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2184533" y="1226820"/>
        <a:ext cx="934938" cy="1635760"/>
      </dsp:txXfrm>
    </dsp:sp>
    <dsp:sp modelId="{2A3CB0C1-1848-4F0E-AAC7-00F943586156}">
      <dsp:nvSpPr>
        <dsp:cNvPr id="0" name=""/>
        <dsp:cNvSpPr/>
      </dsp:nvSpPr>
      <dsp:spPr>
        <a:xfrm>
          <a:off x="3275295" y="1226820"/>
          <a:ext cx="934938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4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3275295" y="1226820"/>
        <a:ext cx="934938" cy="1635760"/>
      </dsp:txXfrm>
    </dsp:sp>
    <dsp:sp modelId="{DEBADB69-1B57-4D75-9107-ECA4E10C39BF}">
      <dsp:nvSpPr>
        <dsp:cNvPr id="0" name=""/>
        <dsp:cNvSpPr/>
      </dsp:nvSpPr>
      <dsp:spPr>
        <a:xfrm>
          <a:off x="4393029" y="584195"/>
          <a:ext cx="3684171" cy="2921009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Stage 5: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Develop the</a:t>
          </a:r>
          <a:br>
            <a:rPr lang="en-US" sz="2800" kern="1200" dirty="0" smtClean="0">
              <a:solidFill>
                <a:schemeClr val="tx2"/>
              </a:solidFill>
            </a:rPr>
          </a:br>
          <a:r>
            <a:rPr lang="en-US" sz="2800" kern="1200" dirty="0" smtClean="0">
              <a:solidFill>
                <a:schemeClr val="tx2"/>
              </a:solidFill>
            </a:rPr>
            <a:t> Online Course</a:t>
          </a:r>
          <a:endParaRPr lang="en-US" sz="2800" kern="1200" dirty="0">
            <a:solidFill>
              <a:schemeClr val="tx2"/>
            </a:solidFill>
          </a:endParaRPr>
        </a:p>
      </dsp:txBody>
      <dsp:txXfrm>
        <a:off x="4393029" y="584195"/>
        <a:ext cx="3684171" cy="2921009"/>
      </dsp:txXfrm>
    </dsp:sp>
    <dsp:sp modelId="{4307C474-E7C6-4459-BB0D-F5A575417429}">
      <dsp:nvSpPr>
        <dsp:cNvPr id="0" name=""/>
        <dsp:cNvSpPr/>
      </dsp:nvSpPr>
      <dsp:spPr>
        <a:xfrm>
          <a:off x="8206050" y="1226820"/>
          <a:ext cx="934938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6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8206050" y="1226820"/>
        <a:ext cx="934938" cy="163576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3274" y="1226820"/>
          <a:ext cx="945653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1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3274" y="1226820"/>
        <a:ext cx="945653" cy="1635760"/>
      </dsp:txXfrm>
    </dsp:sp>
    <dsp:sp modelId="{33040B98-5F72-476D-99A0-853E1F59DCEC}">
      <dsp:nvSpPr>
        <dsp:cNvPr id="0" name=""/>
        <dsp:cNvSpPr/>
      </dsp:nvSpPr>
      <dsp:spPr>
        <a:xfrm>
          <a:off x="1106537" y="1226820"/>
          <a:ext cx="945653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2 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1106537" y="1226820"/>
        <a:ext cx="945653" cy="1635760"/>
      </dsp:txXfrm>
    </dsp:sp>
    <dsp:sp modelId="{EFAE1C4F-1CD9-4E27-8CBB-B1CAE848CDEC}">
      <dsp:nvSpPr>
        <dsp:cNvPr id="0" name=""/>
        <dsp:cNvSpPr/>
      </dsp:nvSpPr>
      <dsp:spPr>
        <a:xfrm>
          <a:off x="2209800" y="1226820"/>
          <a:ext cx="945653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3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2209800" y="1226820"/>
        <a:ext cx="945653" cy="1635760"/>
      </dsp:txXfrm>
    </dsp:sp>
    <dsp:sp modelId="{2A3CB0C1-1848-4F0E-AAC7-00F943586156}">
      <dsp:nvSpPr>
        <dsp:cNvPr id="0" name=""/>
        <dsp:cNvSpPr/>
      </dsp:nvSpPr>
      <dsp:spPr>
        <a:xfrm>
          <a:off x="3313063" y="1226820"/>
          <a:ext cx="945653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4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3313063" y="1226820"/>
        <a:ext cx="945653" cy="1635760"/>
      </dsp:txXfrm>
    </dsp:sp>
    <dsp:sp modelId="{DEBADB69-1B57-4D75-9107-ECA4E10C39BF}">
      <dsp:nvSpPr>
        <dsp:cNvPr id="0" name=""/>
        <dsp:cNvSpPr/>
      </dsp:nvSpPr>
      <dsp:spPr>
        <a:xfrm>
          <a:off x="4416326" y="1226820"/>
          <a:ext cx="945653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2"/>
              </a:solidFill>
            </a:rPr>
            <a:t>Stage</a:t>
          </a:r>
          <a:br>
            <a:rPr lang="en-US" sz="2200" kern="1200" dirty="0" smtClean="0">
              <a:solidFill>
                <a:schemeClr val="tx2"/>
              </a:solidFill>
            </a:rPr>
          </a:br>
          <a:r>
            <a:rPr lang="en-US" sz="2200" kern="1200" dirty="0" smtClean="0">
              <a:solidFill>
                <a:schemeClr val="tx2"/>
              </a:solidFill>
            </a:rPr>
            <a:t>5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4416326" y="1226820"/>
        <a:ext cx="945653" cy="1635760"/>
      </dsp:txXfrm>
    </dsp:sp>
    <dsp:sp modelId="{4307C474-E7C6-4459-BB0D-F5A575417429}">
      <dsp:nvSpPr>
        <dsp:cNvPr id="0" name=""/>
        <dsp:cNvSpPr/>
      </dsp:nvSpPr>
      <dsp:spPr>
        <a:xfrm>
          <a:off x="5519589" y="584195"/>
          <a:ext cx="3621135" cy="2921009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Stage 6: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/>
              </a:solidFill>
            </a:rPr>
            <a:t>Final Peer Review</a:t>
          </a:r>
          <a:endParaRPr lang="en-US" sz="2800" kern="1200" dirty="0">
            <a:solidFill>
              <a:schemeClr val="tx2"/>
            </a:solidFill>
          </a:endParaRPr>
        </a:p>
      </dsp:txBody>
      <dsp:txXfrm>
        <a:off x="5519589" y="584195"/>
        <a:ext cx="3621135" cy="292100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1199" y="1226820"/>
          <a:ext cx="1444349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1: Proposal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199" y="1226820"/>
        <a:ext cx="1444349" cy="1635760"/>
      </dsp:txXfrm>
    </dsp:sp>
    <dsp:sp modelId="{33040B98-5F72-476D-99A0-853E1F59DCEC}">
      <dsp:nvSpPr>
        <dsp:cNvPr id="0" name=""/>
        <dsp:cNvSpPr/>
      </dsp:nvSpPr>
      <dsp:spPr>
        <a:xfrm>
          <a:off x="1540650" y="1226820"/>
          <a:ext cx="1444349" cy="1635760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2: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Alignment 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540650" y="1226820"/>
        <a:ext cx="1444349" cy="1635760"/>
      </dsp:txXfrm>
    </dsp:sp>
    <dsp:sp modelId="{EFAE1C4F-1CD9-4E27-8CBB-B1CAE848CDEC}">
      <dsp:nvSpPr>
        <dsp:cNvPr id="0" name=""/>
        <dsp:cNvSpPr/>
      </dsp:nvSpPr>
      <dsp:spPr>
        <a:xfrm>
          <a:off x="3080100" y="1226820"/>
          <a:ext cx="1444349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3: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Course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Structure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3080100" y="1226820"/>
        <a:ext cx="1444349" cy="1635760"/>
      </dsp:txXfrm>
    </dsp:sp>
    <dsp:sp modelId="{2A3CB0C1-1848-4F0E-AAC7-00F943586156}">
      <dsp:nvSpPr>
        <dsp:cNvPr id="0" name=""/>
        <dsp:cNvSpPr/>
      </dsp:nvSpPr>
      <dsp:spPr>
        <a:xfrm>
          <a:off x="4619550" y="1226820"/>
          <a:ext cx="1444349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4: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Model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Module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4619550" y="1226820"/>
        <a:ext cx="1444349" cy="1635760"/>
      </dsp:txXfrm>
    </dsp:sp>
    <dsp:sp modelId="{DEBADB69-1B57-4D75-9107-ECA4E10C39BF}">
      <dsp:nvSpPr>
        <dsp:cNvPr id="0" name=""/>
        <dsp:cNvSpPr/>
      </dsp:nvSpPr>
      <dsp:spPr>
        <a:xfrm>
          <a:off x="6159000" y="1226820"/>
          <a:ext cx="1444349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5: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Develop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Course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6159000" y="1226820"/>
        <a:ext cx="1444349" cy="1635760"/>
      </dsp:txXfrm>
    </dsp:sp>
    <dsp:sp modelId="{4307C474-E7C6-4459-BB0D-F5A575417429}">
      <dsp:nvSpPr>
        <dsp:cNvPr id="0" name=""/>
        <dsp:cNvSpPr/>
      </dsp:nvSpPr>
      <dsp:spPr>
        <a:xfrm>
          <a:off x="7698451" y="1226820"/>
          <a:ext cx="1444349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 6: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Peer Review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7698451" y="1226820"/>
        <a:ext cx="1444349" cy="16357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F01FD4-AE51-4913-8095-4932261E5A10}">
      <dsp:nvSpPr>
        <dsp:cNvPr id="0" name=""/>
        <dsp:cNvSpPr/>
      </dsp:nvSpPr>
      <dsp:spPr>
        <a:xfrm>
          <a:off x="685799" y="0"/>
          <a:ext cx="7772400" cy="4089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607C0-78BA-42A3-AA8D-21628336D486}">
      <dsp:nvSpPr>
        <dsp:cNvPr id="0" name=""/>
        <dsp:cNvSpPr/>
      </dsp:nvSpPr>
      <dsp:spPr>
        <a:xfrm>
          <a:off x="913" y="1226820"/>
          <a:ext cx="911135" cy="1635760"/>
        </a:xfrm>
        <a:prstGeom prst="roundRect">
          <a:avLst/>
        </a:prstGeom>
        <a:solidFill>
          <a:srgbClr val="F8D2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1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913" y="1226820"/>
        <a:ext cx="911135" cy="1635760"/>
      </dsp:txXfrm>
    </dsp:sp>
    <dsp:sp modelId="{33040B98-5F72-476D-99A0-853E1F59DCEC}">
      <dsp:nvSpPr>
        <dsp:cNvPr id="0" name=""/>
        <dsp:cNvSpPr/>
      </dsp:nvSpPr>
      <dsp:spPr>
        <a:xfrm>
          <a:off x="1053583" y="584195"/>
          <a:ext cx="3878820" cy="2921009"/>
        </a:xfrm>
        <a:prstGeom prst="roundRect">
          <a:avLst/>
        </a:prstGeom>
        <a:solidFill>
          <a:srgbClr val="F5C2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2"/>
              </a:solidFill>
            </a:rPr>
            <a:t>Stage 2: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solidFill>
                <a:schemeClr val="tx2"/>
              </a:solidFill>
            </a:rPr>
            <a:t>Prepare the Course Alignment Document</a:t>
          </a:r>
          <a:endParaRPr lang="en-US" sz="2800" kern="1200" dirty="0">
            <a:solidFill>
              <a:schemeClr val="tx2"/>
            </a:solidFill>
          </a:endParaRPr>
        </a:p>
      </dsp:txBody>
      <dsp:txXfrm>
        <a:off x="1053583" y="584195"/>
        <a:ext cx="3878820" cy="2921009"/>
      </dsp:txXfrm>
    </dsp:sp>
    <dsp:sp modelId="{EFAE1C4F-1CD9-4E27-8CBB-B1CAE848CDEC}">
      <dsp:nvSpPr>
        <dsp:cNvPr id="0" name=""/>
        <dsp:cNvSpPr/>
      </dsp:nvSpPr>
      <dsp:spPr>
        <a:xfrm>
          <a:off x="5073939" y="1226820"/>
          <a:ext cx="911135" cy="1635760"/>
        </a:xfrm>
        <a:prstGeom prst="roundRect">
          <a:avLst/>
        </a:prstGeom>
        <a:solidFill>
          <a:srgbClr val="F2AF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3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5073939" y="1226820"/>
        <a:ext cx="911135" cy="1635760"/>
      </dsp:txXfrm>
    </dsp:sp>
    <dsp:sp modelId="{2A3CB0C1-1848-4F0E-AAC7-00F943586156}">
      <dsp:nvSpPr>
        <dsp:cNvPr id="0" name=""/>
        <dsp:cNvSpPr/>
      </dsp:nvSpPr>
      <dsp:spPr>
        <a:xfrm>
          <a:off x="6126610" y="1226820"/>
          <a:ext cx="911135" cy="163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4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6126610" y="1226820"/>
        <a:ext cx="911135" cy="1635760"/>
      </dsp:txXfrm>
    </dsp:sp>
    <dsp:sp modelId="{DEBADB69-1B57-4D75-9107-ECA4E10C39BF}">
      <dsp:nvSpPr>
        <dsp:cNvPr id="0" name=""/>
        <dsp:cNvSpPr/>
      </dsp:nvSpPr>
      <dsp:spPr>
        <a:xfrm>
          <a:off x="7179281" y="1226820"/>
          <a:ext cx="911135" cy="1635760"/>
        </a:xfrm>
        <a:prstGeom prst="roundRect">
          <a:avLst/>
        </a:prstGeom>
        <a:solidFill>
          <a:srgbClr val="E68F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5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7179281" y="1226820"/>
        <a:ext cx="911135" cy="1635760"/>
      </dsp:txXfrm>
    </dsp:sp>
    <dsp:sp modelId="{4307C474-E7C6-4459-BB0D-F5A575417429}">
      <dsp:nvSpPr>
        <dsp:cNvPr id="0" name=""/>
        <dsp:cNvSpPr/>
      </dsp:nvSpPr>
      <dsp:spPr>
        <a:xfrm>
          <a:off x="8231951" y="1226820"/>
          <a:ext cx="911135" cy="1635760"/>
        </a:xfrm>
        <a:prstGeom prst="roundRect">
          <a:avLst/>
        </a:prstGeom>
        <a:solidFill>
          <a:srgbClr val="C2790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Stage</a:t>
          </a:r>
          <a:br>
            <a:rPr lang="en-US" sz="2100" kern="1200" dirty="0" smtClean="0">
              <a:solidFill>
                <a:schemeClr val="tx2"/>
              </a:solidFill>
            </a:rPr>
          </a:br>
          <a:r>
            <a:rPr lang="en-US" sz="2100" kern="1200" dirty="0" smtClean="0">
              <a:solidFill>
                <a:schemeClr val="tx2"/>
              </a:solidFill>
            </a:rPr>
            <a:t>6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8231951" y="1226820"/>
        <a:ext cx="911135" cy="1635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3" tIns="46826" rIns="93653" bIns="4682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3" tIns="46826" rIns="93653" bIns="468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3" tIns="46826" rIns="93653" bIns="4682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3" tIns="46826" rIns="93653" bIns="468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92A0D61-4FAF-4E09-BF30-DC616B787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116EE-836D-42A1-8755-69269677B6F6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5BC7D-CF42-4290-B4CF-C50A4383D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5BC7D-CF42-4290-B4CF-C50A4383D15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B20161A-5675-46FE-B025-62CC363872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9F016-A5EB-4199-9C47-EFA9A465D1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3230B-6AB0-40AD-BB0F-47129BD553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382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>
          <a:xfrm>
            <a:off x="6477000" y="92075"/>
            <a:ext cx="2514600" cy="2889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DF8BA15-ED29-4656-BEA4-B68F71C4EB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0BEEB-4B98-42A9-8C1A-269443736C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34894-A690-4C80-9840-D2E26606B4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A8B51542-DD95-4DD3-BD89-F216600E20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02596-CAED-488D-8D3C-3BD179C325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EDA7A0-F634-4CCB-A787-5A36D00227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3AE4F8-6478-4F30-8374-DEB234EFB1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F19FB-7025-416C-B57A-CBA1747719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CFE5A25-7D44-4787-8531-6028BC5D38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609600" y="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6834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3" name="Picture 12" descr="architect1_shutter49597126.jpg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57146" y="-76200"/>
            <a:ext cx="1739254" cy="12313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wordle.net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cc.edu/~virtcoll/DVK/VIC101/course_alignment_template.doc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cc.edu/~virtcoll/DVK/VIC101/Sample_Spanish101_Alignnment.doc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ccc.edu/~virtcoll/DVK/VIC101/Sample_PHI102_Alignnment.do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747" cy="5669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124200" y="6642556"/>
            <a:ext cx="3200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Created using: </a:t>
            </a:r>
            <a:r>
              <a:rPr lang="en-US" sz="800" dirty="0" err="1" smtClean="0"/>
              <a:t>Wordle</a:t>
            </a:r>
            <a:r>
              <a:rPr lang="en-US" sz="800" dirty="0" smtClean="0"/>
              <a:t>, </a:t>
            </a:r>
            <a:r>
              <a:rPr lang="en-US" sz="800" dirty="0" smtClean="0">
                <a:hlinkClick r:id="rId4"/>
              </a:rPr>
              <a:t>http://www.wordle.net/</a:t>
            </a:r>
            <a:endParaRPr lang="en-US" sz="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5864225"/>
            <a:ext cx="8458200" cy="765175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Module 1: Course Design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514350" y="63984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838200"/>
          </a:xfrm>
        </p:spPr>
        <p:txBody>
          <a:bodyPr/>
          <a:lstStyle/>
          <a:p>
            <a:r>
              <a:rPr lang="en-US" dirty="0" smtClean="0"/>
              <a:t>Course Design: Stage 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8768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In this training program, you’ll get real-world experience in doing </a:t>
            </a:r>
            <a:r>
              <a:rPr lang="en-US" sz="2000" dirty="0" smtClean="0">
                <a:solidFill>
                  <a:srgbClr val="002060"/>
                </a:solidFill>
              </a:rPr>
              <a:t>Stage 2</a:t>
            </a:r>
            <a:r>
              <a:rPr lang="en-US" sz="2000" dirty="0" smtClean="0">
                <a:solidFill>
                  <a:schemeClr val="tx2"/>
                </a:solidFill>
              </a:rPr>
              <a:t> in the course design  process with an assignment . . .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Stage 2: course alignment</a:t>
            </a:r>
            <a:endParaRPr lang="en-US" sz="3600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304800" y="872490"/>
            <a:ext cx="4876800" cy="5663089"/>
            <a:chOff x="304800" y="1143000"/>
            <a:chExt cx="4876800" cy="5663089"/>
          </a:xfrm>
        </p:grpSpPr>
        <p:sp>
          <p:nvSpPr>
            <p:cNvPr id="5" name="TextBox 4"/>
            <p:cNvSpPr txBox="1"/>
            <p:nvPr/>
          </p:nvSpPr>
          <p:spPr>
            <a:xfrm>
              <a:off x="304800" y="1143000"/>
              <a:ext cx="4876800" cy="5663089"/>
            </a:xfrm>
            <a:prstGeom prst="rect">
              <a:avLst/>
            </a:prstGeom>
            <a:gradFill>
              <a:gsLst>
                <a:gs pos="0">
                  <a:schemeClr val="bg2">
                    <a:lumMod val="9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solidFill>
                <a:schemeClr val="tx2"/>
              </a:soli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endParaRPr lang="en-US" dirty="0" smtClean="0"/>
            </a:p>
            <a:p>
              <a:pPr algn="ctr"/>
              <a:r>
                <a:rPr lang="en-US" b="1" dirty="0" smtClean="0"/>
                <a:t>Course Outline</a:t>
              </a:r>
            </a:p>
            <a:p>
              <a:pPr algn="ctr"/>
              <a:endParaRPr lang="en-US" sz="900" dirty="0" smtClean="0"/>
            </a:p>
            <a:p>
              <a:r>
                <a:rPr lang="en-US" sz="1600" b="1" u="sng" dirty="0" smtClean="0"/>
                <a:t>Course Competencies/Goals</a:t>
              </a:r>
            </a:p>
            <a:p>
              <a:r>
                <a:rPr lang="en-US" sz="1600" i="1" dirty="0" smtClean="0"/>
                <a:t>The student will be able to: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i="1" dirty="0" smtClean="0"/>
                <a:t> 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i="1" dirty="0" smtClean="0"/>
                <a:t> 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i="1" dirty="0" smtClean="0"/>
                <a:t>  </a:t>
              </a:r>
            </a:p>
            <a:p>
              <a:pPr>
                <a:buFont typeface="Arial" pitchFamily="34" charset="0"/>
                <a:buChar char="•"/>
              </a:pPr>
              <a:endParaRPr lang="en-US" sz="900" i="1" dirty="0" smtClean="0"/>
            </a:p>
            <a:p>
              <a:r>
                <a:rPr lang="en-US" sz="1600" b="1" u="sng" dirty="0" smtClean="0"/>
                <a:t>General Education Knowledge Goals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 Goal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 Goal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 Goal</a:t>
              </a:r>
            </a:p>
            <a:p>
              <a:pPr>
                <a:buFont typeface="Arial" pitchFamily="34" charset="0"/>
                <a:buChar char="•"/>
              </a:pPr>
              <a:endParaRPr lang="en-US" sz="900" dirty="0" smtClean="0"/>
            </a:p>
            <a:p>
              <a:r>
                <a:rPr lang="en-US" sz="1600" b="1" u="sng" dirty="0" smtClean="0"/>
                <a:t>MCCC Core Skills</a:t>
              </a:r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 Goal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 Goal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 Goal</a:t>
              </a:r>
            </a:p>
            <a:p>
              <a:pPr>
                <a:buFont typeface="Arial" pitchFamily="34" charset="0"/>
                <a:buChar char="•"/>
              </a:pPr>
              <a:endParaRPr lang="en-US" sz="900" dirty="0" smtClean="0"/>
            </a:p>
            <a:p>
              <a:r>
                <a:rPr lang="en-US" sz="1600" b="1" u="sng" dirty="0" smtClean="0"/>
                <a:t>Unit 1 Learning Objectives</a:t>
              </a:r>
            </a:p>
            <a:p>
              <a:r>
                <a:rPr lang="en-US" sz="1600" i="1" dirty="0" smtClean="0"/>
                <a:t>The student will be able to: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600" dirty="0" smtClean="0"/>
                <a:t> 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600" dirty="0" smtClean="0"/>
                <a:t> </a:t>
              </a:r>
              <a:endParaRPr lang="en-US" sz="1600" dirty="0"/>
            </a:p>
          </p:txBody>
        </p:sp>
        <p:pic>
          <p:nvPicPr>
            <p:cNvPr id="8" name="Picture 7" descr="mercerlogo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6000" y="1219201"/>
              <a:ext cx="971550" cy="529344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5410200" y="990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Assignment Description:</a:t>
            </a:r>
            <a:endParaRPr lang="en-US" b="1" dirty="0">
              <a:solidFill>
                <a:srgbClr val="00206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209800" y="1371600"/>
            <a:ext cx="6705600" cy="4662815"/>
            <a:chOff x="2209800" y="1371600"/>
            <a:chExt cx="6705600" cy="4662815"/>
          </a:xfrm>
        </p:grpSpPr>
        <p:sp>
          <p:nvSpPr>
            <p:cNvPr id="12" name="TextBox 11"/>
            <p:cNvSpPr txBox="1"/>
            <p:nvPr/>
          </p:nvSpPr>
          <p:spPr>
            <a:xfrm>
              <a:off x="5410200" y="1371600"/>
              <a:ext cx="3505200" cy="4662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To begin, obtain the </a:t>
              </a:r>
              <a:r>
                <a:rPr lang="en-US" b="1" dirty="0" smtClean="0">
                  <a:solidFill>
                    <a:schemeClr val="tx2"/>
                  </a:solidFill>
                  <a:latin typeface="+mn-lt"/>
                </a:rPr>
                <a:t>standard Departmental outline </a:t>
              </a:r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for the course. Please see your </a:t>
              </a:r>
              <a:r>
                <a:rPr lang="en-US" b="1" dirty="0" smtClean="0">
                  <a:solidFill>
                    <a:schemeClr val="tx2"/>
                  </a:solidFill>
                  <a:latin typeface="+mn-lt"/>
                </a:rPr>
                <a:t>course coordinator </a:t>
              </a:r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if you do not have this.</a:t>
              </a:r>
            </a:p>
            <a:p>
              <a:endParaRPr lang="en-US" sz="900" dirty="0" smtClean="0">
                <a:solidFill>
                  <a:schemeClr val="tx2"/>
                </a:solidFill>
                <a:latin typeface="+mn-lt"/>
              </a:endParaRPr>
            </a:p>
            <a:p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Locate the following in the Course Outline:</a:t>
              </a:r>
              <a:br>
                <a:rPr lang="en-US" dirty="0" smtClean="0">
                  <a:solidFill>
                    <a:schemeClr val="tx2"/>
                  </a:solidFill>
                  <a:latin typeface="+mn-lt"/>
                </a:rPr>
              </a:br>
              <a:endParaRPr lang="en-US" sz="900" dirty="0" smtClean="0">
                <a:solidFill>
                  <a:schemeClr val="tx2"/>
                </a:solidFill>
                <a:latin typeface="+mn-lt"/>
              </a:endParaRPr>
            </a:p>
            <a:p>
              <a:pPr marL="122238" indent="-122238">
                <a:buFont typeface="Arial" pitchFamily="34" charset="0"/>
                <a:buChar char="•"/>
              </a:pPr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 </a:t>
              </a:r>
              <a:r>
                <a:rPr lang="en-US" dirty="0" smtClean="0">
                  <a:solidFill>
                    <a:srgbClr val="002060"/>
                  </a:solidFill>
                  <a:latin typeface="+mn-lt"/>
                </a:rPr>
                <a:t>Course Competencies/Goals</a:t>
              </a:r>
            </a:p>
            <a:p>
              <a:pPr marL="168275" indent="-168275">
                <a:buFont typeface="Arial" pitchFamily="34" charset="0"/>
                <a:buChar char="•"/>
              </a:pPr>
              <a:r>
                <a:rPr lang="en-US" dirty="0" smtClean="0">
                  <a:solidFill>
                    <a:srgbClr val="002060"/>
                  </a:solidFill>
                  <a:latin typeface="+mn-lt"/>
                </a:rPr>
                <a:t>General Education Knowledge Goals</a:t>
              </a:r>
            </a:p>
            <a:p>
              <a:pPr marL="168275" indent="-168275">
                <a:buFont typeface="Arial" pitchFamily="34" charset="0"/>
                <a:buChar char="•"/>
              </a:pPr>
              <a:r>
                <a:rPr lang="en-US" dirty="0" smtClean="0">
                  <a:solidFill>
                    <a:srgbClr val="002060"/>
                  </a:solidFill>
                  <a:latin typeface="+mn-lt"/>
                </a:rPr>
                <a:t>MCCC Core Skills</a:t>
              </a:r>
            </a:p>
            <a:p>
              <a:pPr marL="168275" indent="-168275">
                <a:buFont typeface="Arial" pitchFamily="34" charset="0"/>
                <a:buChar char="•"/>
              </a:pPr>
              <a:r>
                <a:rPr lang="en-US" dirty="0" smtClean="0">
                  <a:solidFill>
                    <a:srgbClr val="002060"/>
                  </a:solidFill>
                  <a:latin typeface="+mn-lt"/>
                </a:rPr>
                <a:t>Unit Learning Objectives (for each Unit)</a:t>
              </a:r>
            </a:p>
            <a:p>
              <a:pPr marL="168275" indent="-168275">
                <a:buFont typeface="Arial" pitchFamily="34" charset="0"/>
                <a:buChar char="•"/>
              </a:pPr>
              <a:endParaRPr lang="en-US" sz="900" dirty="0" smtClean="0">
                <a:solidFill>
                  <a:schemeClr val="tx2"/>
                </a:solidFill>
                <a:latin typeface="+mn-lt"/>
              </a:endParaRPr>
            </a:p>
            <a:p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This will be needed to prepare the </a:t>
              </a:r>
              <a:r>
                <a:rPr lang="en-US" b="1" dirty="0" smtClean="0">
                  <a:solidFill>
                    <a:schemeClr val="tx2"/>
                  </a:solidFill>
                  <a:latin typeface="+mn-lt"/>
                </a:rPr>
                <a:t>Course Alignment Document </a:t>
              </a:r>
              <a:r>
                <a:rPr lang="en-US" dirty="0" smtClean="0">
                  <a:solidFill>
                    <a:schemeClr val="tx2"/>
                  </a:solidFill>
                  <a:latin typeface="+mn-lt"/>
                </a:rPr>
                <a:t>for the online course!</a:t>
              </a:r>
              <a:endParaRPr lang="en-US" b="1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10800000">
              <a:off x="3124200" y="2133600"/>
              <a:ext cx="2362200" cy="137160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>
              <a:off x="4038600" y="3429000"/>
              <a:ext cx="1447800" cy="30480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10800000" flipV="1">
              <a:off x="2209800" y="4343400"/>
              <a:ext cx="3276600" cy="15240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10800000" flipV="1">
              <a:off x="2971800" y="4648200"/>
              <a:ext cx="2514600" cy="91440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Course alignment document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1197382"/>
            <a:ext cx="8763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Based on the Course Outline, you’ll prepare the </a:t>
            </a:r>
            <a:r>
              <a:rPr lang="en-US" dirty="0" smtClean="0">
                <a:solidFill>
                  <a:srgbClr val="002060"/>
                </a:solidFill>
                <a:latin typeface="+mn-lt"/>
              </a:rPr>
              <a:t>Course Alignment Document 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to </a:t>
            </a:r>
            <a:r>
              <a:rPr lang="en-US" i="1" dirty="0" smtClean="0">
                <a:solidFill>
                  <a:srgbClr val="002060"/>
                </a:solidFill>
                <a:latin typeface="+mn-lt"/>
              </a:rPr>
              <a:t>align</a:t>
            </a:r>
            <a:r>
              <a:rPr lang="en-US" i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Course Competencies/Goals, General Education Knowledge Goals, and MCCC Core Skills with the </a:t>
            </a:r>
            <a:r>
              <a:rPr lang="en-US" dirty="0" smtClean="0">
                <a:solidFill>
                  <a:srgbClr val="002060"/>
                </a:solidFill>
                <a:latin typeface="+mn-lt"/>
              </a:rPr>
              <a:t>Unit Student Learning Objectives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and </a:t>
            </a:r>
            <a:r>
              <a:rPr lang="en-US" dirty="0" smtClean="0">
                <a:solidFill>
                  <a:srgbClr val="002060"/>
                </a:solidFill>
                <a:latin typeface="+mn-lt"/>
              </a:rPr>
              <a:t>Unit Student Assessments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in the online course.</a:t>
            </a:r>
          </a:p>
          <a:p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You will be given a </a:t>
            </a:r>
            <a:r>
              <a:rPr lang="en-US" dirty="0" smtClean="0">
                <a:solidFill>
                  <a:srgbClr val="002060"/>
                </a:solidFill>
                <a:latin typeface="+mn-lt"/>
              </a:rPr>
              <a:t>Course Alignment Document “Template”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to help you do this assignment. You will: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pPr marL="457200" indent="-228600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Cut-and-paste the </a:t>
            </a:r>
            <a:r>
              <a:rPr lang="en-US" dirty="0" smtClean="0">
                <a:solidFill>
                  <a:schemeClr val="tx2"/>
                </a:solidFill>
              </a:rPr>
              <a:t>Course Competencies/Goals, General Education Knowledge Goals, and MCCC Core Skills from the Course Outline into the template.</a:t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sz="1200" dirty="0" smtClean="0">
              <a:solidFill>
                <a:schemeClr val="tx2"/>
              </a:solidFill>
            </a:endParaRPr>
          </a:p>
          <a:p>
            <a:pPr marL="457200" indent="-228600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Define </a:t>
            </a:r>
            <a:r>
              <a:rPr lang="en-US" dirty="0" smtClean="0">
                <a:solidFill>
                  <a:srgbClr val="002060"/>
                </a:solidFill>
              </a:rPr>
              <a:t>ONE UNIT of study </a:t>
            </a:r>
            <a:r>
              <a:rPr lang="en-US" dirty="0" smtClean="0">
                <a:solidFill>
                  <a:schemeClr val="tx2"/>
                </a:solidFill>
              </a:rPr>
              <a:t>to include Unit Student Learning Objectives and Unit Student Assessments for online delivery.</a:t>
            </a:r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Click here to view and save the </a:t>
            </a:r>
            <a:r>
              <a:rPr lang="en-US" dirty="0" smtClean="0">
                <a:solidFill>
                  <a:schemeClr val="tx2"/>
                </a:solidFill>
                <a:latin typeface="+mn-lt"/>
                <a:hlinkClick r:id="rId3"/>
              </a:rPr>
              <a:t>Course Alignment Template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Assignment: Course alignment document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914400"/>
            <a:ext cx="876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b="1" dirty="0" smtClean="0">
                <a:solidFill>
                  <a:schemeClr val="tx2"/>
                </a:solidFill>
              </a:rPr>
              <a:t>Unit Student Assessments</a:t>
            </a:r>
            <a:r>
              <a:rPr lang="en-US" dirty="0" smtClean="0">
                <a:solidFill>
                  <a:schemeClr val="tx2"/>
                </a:solidFill>
              </a:rPr>
              <a:t>, in particular, provide an opportunity to re-design an existing face-to-face course for online delivery. 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You’ll want to consider different </a:t>
            </a:r>
            <a:r>
              <a:rPr lang="en-US" dirty="0" smtClean="0">
                <a:solidFill>
                  <a:srgbClr val="002060"/>
                </a:solidFill>
              </a:rPr>
              <a:t>assessment strategies </a:t>
            </a:r>
            <a:r>
              <a:rPr lang="en-US" dirty="0" smtClean="0">
                <a:solidFill>
                  <a:schemeClr val="tx2"/>
                </a:solidFill>
              </a:rPr>
              <a:t>that you can use in the online course to assess whether students have met the Unit Learning Objectives.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2667000"/>
            <a:ext cx="8763000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 w="41275" cap="rnd">
            <a:solidFill>
              <a:schemeClr val="tx2"/>
            </a:solidFill>
            <a:bevel/>
          </a:ln>
          <a:effectLst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n-lt"/>
              </a:rPr>
              <a:t>Here are some ideas for brainstorming:</a:t>
            </a:r>
          </a:p>
          <a:p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  Online Discussion Boards.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endParaRPr lang="en-US" sz="900" dirty="0" smtClean="0">
              <a:solidFill>
                <a:schemeClr val="tx2"/>
              </a:solidFill>
              <a:latin typeface="+mn-lt"/>
            </a:endParaRPr>
          </a:p>
          <a:p>
            <a:pPr marL="168275" indent="-168275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Assignments (e.g., research paper, presentations) that can be submitted to the online Drop Box.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endParaRPr lang="en-US" sz="900" dirty="0" smtClean="0">
              <a:solidFill>
                <a:schemeClr val="tx2"/>
              </a:solidFill>
              <a:latin typeface="+mn-lt"/>
            </a:endParaRPr>
          </a:p>
          <a:p>
            <a:pPr marL="168275" indent="-168275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Online Quizzes and/or Exams vs. Testing Center.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endParaRPr lang="en-US" sz="900" dirty="0" smtClean="0">
              <a:solidFill>
                <a:schemeClr val="tx2"/>
              </a:solidFill>
              <a:latin typeface="+mn-lt"/>
            </a:endParaRPr>
          </a:p>
          <a:p>
            <a:pPr marL="168275" indent="-168275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Online Private Journals for reflection.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endParaRPr lang="en-US" sz="900" dirty="0" smtClean="0">
              <a:solidFill>
                <a:schemeClr val="tx2"/>
              </a:solidFill>
              <a:latin typeface="+mn-lt"/>
            </a:endParaRPr>
          </a:p>
          <a:p>
            <a:pPr marL="168275" indent="-168275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Online Activities (e.g., crossword puzzle, games)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endParaRPr lang="en-US" sz="900" dirty="0" smtClean="0">
              <a:solidFill>
                <a:schemeClr val="tx2"/>
              </a:solidFill>
              <a:latin typeface="+mn-lt"/>
            </a:endParaRPr>
          </a:p>
          <a:p>
            <a:pPr marL="168275" indent="-168275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Online Chats. </a:t>
            </a:r>
          </a:p>
          <a:p>
            <a:pPr marL="168275" indent="-168275"/>
            <a:endParaRPr lang="en-US" dirty="0" smtClean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Course alignment document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308937"/>
            <a:ext cx="830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Important!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This stage of the course design process provides quality assurance and a strong foundation to develop the online course based on sound pedagogy! </a:t>
            </a:r>
            <a:endParaRPr lang="en-US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0668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Want to see some examples with the Course Alignment template filled in to help you with the assignment?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Click on the links below to view  two samples from a Course Alignment Document:</a:t>
            </a:r>
          </a:p>
          <a:p>
            <a:endParaRPr lang="en-US" sz="2000" dirty="0" smtClean="0"/>
          </a:p>
          <a:p>
            <a:r>
              <a:rPr lang="en-US" sz="2000" dirty="0" smtClean="0">
                <a:hlinkClick r:id="rId3"/>
              </a:rPr>
              <a:t>Spanish 101 Online Course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>
                <a:hlinkClick r:id="rId4"/>
              </a:rPr>
              <a:t>Philosophy 102 Online Course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267200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Course Alignment Assignment with resources can be found under the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Module 1 – Online Session – Design Checkpoint 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folders in ANGEL.</a:t>
            </a:r>
            <a:endParaRPr lang="en-US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/>
              <a:t>Course design &amp; development process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961692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+mn-lt"/>
              </a:rPr>
              <a:t>There are </a:t>
            </a:r>
            <a:r>
              <a:rPr lang="en-US" sz="2000" dirty="0" smtClean="0">
                <a:solidFill>
                  <a:srgbClr val="002060"/>
                </a:solidFill>
                <a:latin typeface="+mn-lt"/>
              </a:rPr>
              <a:t>6 Stages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in the course design and development process for an online course. Here’s a description of each . . .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4572000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Plans for your online course.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Instructional and assessment strategies (pedagogy).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Transition considerations from face-to-face to online delivery.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Approval from Division Dean and Virtual College Asst. Dean.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Completed when there is a NEW online course offering in department.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Consultation with the Instructional Designer in the Virtual College.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685800"/>
            <a:ext cx="9144000" cy="4089400"/>
            <a:chOff x="0" y="685800"/>
            <a:chExt cx="9144000" cy="4089400"/>
          </a:xfrm>
        </p:grpSpPr>
        <p:graphicFrame>
          <p:nvGraphicFramePr>
            <p:cNvPr id="4" name="Diagram 3"/>
            <p:cNvGraphicFramePr/>
            <p:nvPr/>
          </p:nvGraphicFramePr>
          <p:xfrm>
            <a:off x="0" y="685800"/>
            <a:ext cx="9144000" cy="4089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Down Arrow 5"/>
            <p:cNvSpPr/>
            <p:nvPr/>
          </p:nvSpPr>
          <p:spPr>
            <a:xfrm>
              <a:off x="1676400" y="4191000"/>
              <a:ext cx="533400" cy="457200"/>
            </a:xfrm>
            <a:prstGeom prst="downArrow">
              <a:avLst/>
            </a:prstGeom>
            <a:solidFill>
              <a:srgbClr val="F8D29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838200"/>
          </a:xfrm>
        </p:spPr>
        <p:txBody>
          <a:bodyPr/>
          <a:lstStyle/>
          <a:p>
            <a:r>
              <a:rPr lang="en-US" dirty="0" smtClean="0"/>
              <a:t>Stage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4572000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Based on the Departmental Course Outline (with the course coordinator).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Define Course Competencies/Goals, General Education Knowledge Goals, and MCCC Core Skills.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Define Unit Student Learning Objectives (aligned with course goals/skills).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Define Unit Student Assessments (aligned with SLOs).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Define the Grading Scale (aligned with student assessments).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Consultation with the Instructional Designer in the Virtual College.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685800"/>
            <a:ext cx="9144000" cy="4089400"/>
            <a:chOff x="0" y="685800"/>
            <a:chExt cx="9144000" cy="4089400"/>
          </a:xfrm>
        </p:grpSpPr>
        <p:graphicFrame>
          <p:nvGraphicFramePr>
            <p:cNvPr id="4" name="Diagram 3"/>
            <p:cNvGraphicFramePr/>
            <p:nvPr/>
          </p:nvGraphicFramePr>
          <p:xfrm>
            <a:off x="0" y="685800"/>
            <a:ext cx="9144000" cy="4089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Down Arrow 5"/>
            <p:cNvSpPr/>
            <p:nvPr/>
          </p:nvSpPr>
          <p:spPr>
            <a:xfrm>
              <a:off x="2743200" y="4191000"/>
              <a:ext cx="533400" cy="457200"/>
            </a:xfrm>
            <a:prstGeom prst="downArrow">
              <a:avLst/>
            </a:prstGeom>
            <a:solidFill>
              <a:srgbClr val="F5C27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838200"/>
          </a:xfrm>
        </p:spPr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Stage 3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4572000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 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Based on the Course Alignment document (stage 2) and structure (stage 3).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Goal: create one seamless online learning environment for students.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Create the “Folder” structure in the online Master course for ALL modules. 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Includes mapping out modules and sub-modules, as needed, and other “placeholders” such as mid-semester and end-of-semester surveys.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No development of course content during this stage.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Consultation with the Instructional Designer in the Virtual College.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3733800" y="4191000"/>
            <a:ext cx="533400" cy="457200"/>
          </a:xfrm>
          <a:prstGeom prst="downArrow">
            <a:avLst/>
          </a:prstGeom>
          <a:solidFill>
            <a:srgbClr val="F2AF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Stage 4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4572000"/>
            <a:ext cx="8839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Based on the Course Alignment document (stage 2 – student assessments).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For one “Unit,” develop a complete module that includes all course content: unit learning objectives, lecture/presentation, activities, media, resources, and/or assessments.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Serves as the “model” module (sample) for course development of the entire online course.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Consultation with the Instructional Designer in the Virtual College.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800600" y="4191000"/>
            <a:ext cx="533400" cy="457200"/>
          </a:xfrm>
          <a:prstGeom prst="downArrow">
            <a:avLst/>
          </a:prstGeom>
          <a:solidFill>
            <a:srgbClr val="F0A22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Stage 5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45720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Based on the Model Module as the sample (stage 4).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Develop all content for each module (unit) in the online course: unit learning objectives, lecture/presentation, activities, media, resources, and/or assessments.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Plan module (unit) course completion dates.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Consultation with the Instructional Designer and Virtual College team.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5943600" y="4191000"/>
            <a:ext cx="533400" cy="457200"/>
          </a:xfrm>
          <a:prstGeom prst="downArrow">
            <a:avLst/>
          </a:prstGeom>
          <a:solidFill>
            <a:srgbClr val="E68F1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Stage 6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45720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Peer-review and approval of online course by content-expert or course coordinator in the department and Virtual College.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Course meets quality standards and best practices in online learning.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Final revisions, as needed.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Course is completed by deadline so it can be offered as planned.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  Course is released and available for student registration!!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7086600" y="4191000"/>
            <a:ext cx="533400" cy="457200"/>
          </a:xfrm>
          <a:prstGeom prst="downArrow">
            <a:avLst/>
          </a:prstGeom>
          <a:solidFill>
            <a:srgbClr val="C2790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685800"/>
          <a:ext cx="9144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52400" y="3657600"/>
            <a:ext cx="5715000" cy="990600"/>
            <a:chOff x="152400" y="3657600"/>
            <a:chExt cx="5715000" cy="990600"/>
          </a:xfrm>
        </p:grpSpPr>
        <p:sp>
          <p:nvSpPr>
            <p:cNvPr id="5" name="TextBox 4"/>
            <p:cNvSpPr txBox="1"/>
            <p:nvPr/>
          </p:nvSpPr>
          <p:spPr>
            <a:xfrm>
              <a:off x="152400" y="3657600"/>
              <a:ext cx="5638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002060"/>
                  </a:solidFill>
                  <a:latin typeface="+mn-lt"/>
                </a:rPr>
                <a:t>Course Design</a:t>
              </a:r>
              <a:endParaRPr lang="en-US" sz="3600" dirty="0">
                <a:solidFill>
                  <a:srgbClr val="002060"/>
                </a:solidFill>
                <a:latin typeface="+mn-lt"/>
              </a:endParaRP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28600" y="4343400"/>
              <a:ext cx="5638800" cy="304800"/>
            </a:xfrm>
            <a:prstGeom prst="rightArrow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657600" y="4724400"/>
            <a:ext cx="5486400" cy="990600"/>
            <a:chOff x="4419600" y="4876800"/>
            <a:chExt cx="4724400" cy="990600"/>
          </a:xfrm>
        </p:grpSpPr>
        <p:sp>
          <p:nvSpPr>
            <p:cNvPr id="6" name="TextBox 5"/>
            <p:cNvSpPr txBox="1"/>
            <p:nvPr/>
          </p:nvSpPr>
          <p:spPr>
            <a:xfrm>
              <a:off x="4419600" y="4876800"/>
              <a:ext cx="472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002060"/>
                  </a:solidFill>
                  <a:latin typeface="+mn-lt"/>
                </a:rPr>
                <a:t>Course Development</a:t>
              </a:r>
              <a:endParaRPr lang="en-US" sz="3600" dirty="0">
                <a:solidFill>
                  <a:srgbClr val="002060"/>
                </a:solidFill>
                <a:latin typeface="+mn-lt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4550833" y="5562600"/>
              <a:ext cx="4593167" cy="304800"/>
            </a:xfrm>
            <a:prstGeom prst="rightArrow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0" y="6015335"/>
            <a:ext cx="9144000" cy="690265"/>
            <a:chOff x="0" y="6015335"/>
            <a:chExt cx="9144000" cy="690265"/>
          </a:xfrm>
        </p:grpSpPr>
        <p:sp>
          <p:nvSpPr>
            <p:cNvPr id="10" name="Left-Right Arrow 9"/>
            <p:cNvSpPr/>
            <p:nvPr/>
          </p:nvSpPr>
          <p:spPr>
            <a:xfrm>
              <a:off x="381000" y="6400800"/>
              <a:ext cx="8458200" cy="304800"/>
            </a:xfrm>
            <a:prstGeom prst="leftRightArrow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0" y="6015335"/>
              <a:ext cx="914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2060"/>
                  </a:solidFill>
                  <a:latin typeface="+mn-lt"/>
                </a:rPr>
                <a:t>Design/develop the course the semester before it’s offered (6 months lead!)</a:t>
              </a:r>
              <a:endParaRPr lang="en-US" sz="2000" dirty="0">
                <a:solidFill>
                  <a:srgbClr val="002060"/>
                </a:solidFill>
                <a:latin typeface="+mn-lt"/>
              </a:endParaRPr>
            </a:p>
          </p:txBody>
        </p:sp>
      </p:grp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/>
              <a:t>Course design &amp; development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68F01FD4-AE51-4913-8095-4932261E5A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9A4607C0-78BA-42A3-AA8D-21628336D4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33040B98-5F72-476D-99A0-853E1F59DC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EFAE1C4F-1CD9-4E27-8CBB-B1CAE848CD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2A3CB0C1-1848-4F0E-AAC7-00F9435861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DEBADB69-1B57-4D75-9107-ECA4E10C39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4307C474-E7C6-4459-BB0D-F5A5754174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8975</TotalTime>
  <Words>971</Words>
  <Application>Microsoft Office PowerPoint</Application>
  <PresentationFormat>On-screen Show (4:3)</PresentationFormat>
  <Paragraphs>187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Module 1: Course Design  </vt:lpstr>
      <vt:lpstr>Course design &amp; development process</vt:lpstr>
      <vt:lpstr>Stage 1</vt:lpstr>
      <vt:lpstr>Stage 2</vt:lpstr>
      <vt:lpstr>Stage 3</vt:lpstr>
      <vt:lpstr>Stage 4</vt:lpstr>
      <vt:lpstr>Stage 5</vt:lpstr>
      <vt:lpstr>Stage 6</vt:lpstr>
      <vt:lpstr>Course design &amp; development process</vt:lpstr>
      <vt:lpstr>Course Design: Stage 2</vt:lpstr>
      <vt:lpstr>Stage 2: course alignment</vt:lpstr>
      <vt:lpstr>Course alignment document</vt:lpstr>
      <vt:lpstr>Assignment: Course alignment document</vt:lpstr>
      <vt:lpstr>Course alignment document</vt:lpstr>
    </vt:vector>
  </TitlesOfParts>
  <Manager/>
  <Company>NYCDOE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Education</dc:title>
  <dc:subject/>
  <dc:creator>Student</dc:creator>
  <cp:keywords/>
  <dc:description/>
  <cp:lastModifiedBy>hargisr</cp:lastModifiedBy>
  <cp:revision>601</cp:revision>
  <cp:lastPrinted>1601-01-01T00:00:00Z</cp:lastPrinted>
  <dcterms:created xsi:type="dcterms:W3CDTF">2006-08-26T16:20:04Z</dcterms:created>
  <dcterms:modified xsi:type="dcterms:W3CDTF">2010-04-01T17:22:10Z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TC010721251033</vt:lpwstr>
  </property>
</Properties>
</file>